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2918400" cy="329184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2A"/>
    <a:srgbClr val="71B432"/>
    <a:srgbClr val="DE741C"/>
    <a:srgbClr val="E89147"/>
    <a:srgbClr val="FFFFFF"/>
    <a:srgbClr val="FB4F14"/>
    <a:srgbClr val="F8F8F8"/>
    <a:srgbClr val="FB7D15"/>
    <a:srgbClr val="F9B07D"/>
    <a:srgbClr val="005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p:scale>
          <a:sx n="30" d="100"/>
          <a:sy n="30" d="100"/>
        </p:scale>
        <p:origin x="2904" y="144"/>
      </p:cViewPr>
      <p:guideLst>
        <p:guide orient="horz" pos="10368"/>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3" y="10226677"/>
            <a:ext cx="27980217" cy="7054850"/>
          </a:xfrm>
        </p:spPr>
        <p:txBody>
          <a:bodyPr/>
          <a:lstStyle/>
          <a:p>
            <a:r>
              <a:rPr lang="en-US"/>
              <a:t>Click to edit Master title style</a:t>
            </a:r>
          </a:p>
        </p:txBody>
      </p:sp>
      <p:sp>
        <p:nvSpPr>
          <p:cNvPr id="3" name="Subtitle 2"/>
          <p:cNvSpPr>
            <a:spLocks noGrp="1"/>
          </p:cNvSpPr>
          <p:nvPr>
            <p:ph type="subTitle" idx="1"/>
          </p:nvPr>
        </p:nvSpPr>
        <p:spPr>
          <a:xfrm>
            <a:off x="4938185" y="18653127"/>
            <a:ext cx="23042033" cy="8413751"/>
          </a:xfrm>
        </p:spPr>
        <p:txBody>
          <a:bodyPr/>
          <a:lstStyle>
            <a:lvl1pPr marL="0" indent="0" algn="ctr">
              <a:buNone/>
              <a:defRPr/>
            </a:lvl1pPr>
            <a:lvl2pPr marL="342859" indent="0" algn="ctr">
              <a:buNone/>
              <a:defRPr/>
            </a:lvl2pPr>
            <a:lvl3pPr marL="685718" indent="0" algn="ctr">
              <a:buNone/>
              <a:defRPr/>
            </a:lvl3pPr>
            <a:lvl4pPr marL="1028577" indent="0" algn="ctr">
              <a:buNone/>
              <a:defRPr/>
            </a:lvl4pPr>
            <a:lvl5pPr marL="1371436" indent="0" algn="ctr">
              <a:buNone/>
              <a:defRPr/>
            </a:lvl5pPr>
            <a:lvl6pPr marL="1714294" indent="0" algn="ctr">
              <a:buNone/>
              <a:defRPr/>
            </a:lvl6pPr>
            <a:lvl7pPr marL="2057153" indent="0" algn="ctr">
              <a:buNone/>
              <a:defRPr/>
            </a:lvl7pPr>
            <a:lvl8pPr marL="2400012" indent="0" algn="ctr">
              <a:buNone/>
              <a:defRPr/>
            </a:lvl8pPr>
            <a:lvl9pPr marL="274287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7" y="1317626"/>
            <a:ext cx="740621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9" y="1317626"/>
            <a:ext cx="22119167"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1153445"/>
            <a:ext cx="27980217" cy="6537326"/>
          </a:xfrm>
        </p:spPr>
        <p:txBody>
          <a:bodyPr anchor="t"/>
          <a:lstStyle>
            <a:lvl1pPr algn="l">
              <a:defRPr sz="3075" b="1" cap="all"/>
            </a:lvl1pPr>
          </a:lstStyle>
          <a:p>
            <a:r>
              <a:rPr lang="en-US"/>
              <a:t>Click to edit Master title style</a:t>
            </a:r>
          </a:p>
        </p:txBody>
      </p:sp>
      <p:sp>
        <p:nvSpPr>
          <p:cNvPr id="3" name="Text Placeholder 2"/>
          <p:cNvSpPr>
            <a:spLocks noGrp="1"/>
          </p:cNvSpPr>
          <p:nvPr>
            <p:ph type="body" idx="1"/>
          </p:nvPr>
        </p:nvSpPr>
        <p:spPr>
          <a:xfrm>
            <a:off x="2600326" y="13952538"/>
            <a:ext cx="27980217" cy="7200900"/>
          </a:xfrm>
        </p:spPr>
        <p:txBody>
          <a:bodyPr anchor="b"/>
          <a:lstStyle>
            <a:lvl1pPr marL="0" indent="0">
              <a:buNone/>
              <a:defRPr sz="1500"/>
            </a:lvl1pPr>
            <a:lvl2pPr marL="342859" indent="0">
              <a:buNone/>
              <a:defRPr sz="1350"/>
            </a:lvl2pPr>
            <a:lvl3pPr marL="685718" indent="0">
              <a:buNone/>
              <a:defRPr sz="1125"/>
            </a:lvl3pPr>
            <a:lvl4pPr marL="1028577" indent="0">
              <a:buNone/>
              <a:defRPr sz="1050"/>
            </a:lvl4pPr>
            <a:lvl5pPr marL="1371436" indent="0">
              <a:buNone/>
              <a:defRPr sz="1050"/>
            </a:lvl5pPr>
            <a:lvl6pPr marL="1714294" indent="0">
              <a:buNone/>
              <a:defRPr sz="1050"/>
            </a:lvl6pPr>
            <a:lvl7pPr marL="2057153" indent="0">
              <a:buNone/>
              <a:defRPr sz="1050"/>
            </a:lvl7pPr>
            <a:lvl8pPr marL="2400012" indent="0">
              <a:buNone/>
              <a:defRPr sz="1050"/>
            </a:lvl8pPr>
            <a:lvl9pPr marL="2742871"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2" y="7680326"/>
            <a:ext cx="14762691" cy="217249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2" y="7680326"/>
            <a:ext cx="14762693" cy="217249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11" y="7369182"/>
            <a:ext cx="14544675" cy="3070226"/>
          </a:xfrm>
        </p:spPr>
        <p:txBody>
          <a:bodyPr anchor="b"/>
          <a:lstStyle>
            <a:lvl1pPr marL="0" indent="0">
              <a:buNone/>
              <a:defRPr sz="1800" b="1"/>
            </a:lvl1pPr>
            <a:lvl2pPr marL="342859" indent="0">
              <a:buNone/>
              <a:defRPr sz="1500" b="1"/>
            </a:lvl2pPr>
            <a:lvl3pPr marL="685718" indent="0">
              <a:buNone/>
              <a:defRPr sz="1350" b="1"/>
            </a:lvl3pPr>
            <a:lvl4pPr marL="1028577" indent="0">
              <a:buNone/>
              <a:defRPr sz="1125" b="1"/>
            </a:lvl4pPr>
            <a:lvl5pPr marL="1371436" indent="0">
              <a:buNone/>
              <a:defRPr sz="1125" b="1"/>
            </a:lvl5pPr>
            <a:lvl6pPr marL="1714294" indent="0">
              <a:buNone/>
              <a:defRPr sz="1125" b="1"/>
            </a:lvl6pPr>
            <a:lvl7pPr marL="2057153" indent="0">
              <a:buNone/>
              <a:defRPr sz="1125" b="1"/>
            </a:lvl7pPr>
            <a:lvl8pPr marL="2400012" indent="0">
              <a:buNone/>
              <a:defRPr sz="1125" b="1"/>
            </a:lvl8pPr>
            <a:lvl9pPr marL="2742871" indent="0">
              <a:buNone/>
              <a:defRPr sz="1125" b="1"/>
            </a:lvl9pPr>
          </a:lstStyle>
          <a:p>
            <a:pPr lvl="0"/>
            <a:r>
              <a:rPr lang="en-US"/>
              <a:t>Click to edit Master text styles</a:t>
            </a:r>
          </a:p>
        </p:txBody>
      </p:sp>
      <p:sp>
        <p:nvSpPr>
          <p:cNvPr id="4" name="Content Placeholder 3"/>
          <p:cNvSpPr>
            <a:spLocks noGrp="1"/>
          </p:cNvSpPr>
          <p:nvPr>
            <p:ph sz="half" idx="2"/>
          </p:nvPr>
        </p:nvSpPr>
        <p:spPr>
          <a:xfrm>
            <a:off x="1645711" y="10439407"/>
            <a:ext cx="14544675" cy="18965864"/>
          </a:xfrm>
        </p:spPr>
        <p:txBody>
          <a:bodyPr/>
          <a:lstStyle>
            <a:lvl1pPr>
              <a:defRPr sz="1800"/>
            </a:lvl1pPr>
            <a:lvl2pPr>
              <a:defRPr sz="1500"/>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9" y="7369182"/>
            <a:ext cx="14551025" cy="3070226"/>
          </a:xfrm>
        </p:spPr>
        <p:txBody>
          <a:bodyPr anchor="b"/>
          <a:lstStyle>
            <a:lvl1pPr marL="0" indent="0">
              <a:buNone/>
              <a:defRPr sz="1800" b="1"/>
            </a:lvl1pPr>
            <a:lvl2pPr marL="342859" indent="0">
              <a:buNone/>
              <a:defRPr sz="1500" b="1"/>
            </a:lvl2pPr>
            <a:lvl3pPr marL="685718" indent="0">
              <a:buNone/>
              <a:defRPr sz="1350" b="1"/>
            </a:lvl3pPr>
            <a:lvl4pPr marL="1028577" indent="0">
              <a:buNone/>
              <a:defRPr sz="1125" b="1"/>
            </a:lvl4pPr>
            <a:lvl5pPr marL="1371436" indent="0">
              <a:buNone/>
              <a:defRPr sz="1125" b="1"/>
            </a:lvl5pPr>
            <a:lvl6pPr marL="1714294" indent="0">
              <a:buNone/>
              <a:defRPr sz="1125" b="1"/>
            </a:lvl6pPr>
            <a:lvl7pPr marL="2057153" indent="0">
              <a:buNone/>
              <a:defRPr sz="1125" b="1"/>
            </a:lvl7pPr>
            <a:lvl8pPr marL="2400012" indent="0">
              <a:buNone/>
              <a:defRPr sz="1125" b="1"/>
            </a:lvl8pPr>
            <a:lvl9pPr marL="2742871" indent="0">
              <a:buNone/>
              <a:defRPr sz="1125" b="1"/>
            </a:lvl9pPr>
          </a:lstStyle>
          <a:p>
            <a:pPr lvl="0"/>
            <a:r>
              <a:rPr lang="en-US"/>
              <a:t>Click to edit Master text styles</a:t>
            </a:r>
          </a:p>
        </p:txBody>
      </p:sp>
      <p:sp>
        <p:nvSpPr>
          <p:cNvPr id="6" name="Content Placeholder 5"/>
          <p:cNvSpPr>
            <a:spLocks noGrp="1"/>
          </p:cNvSpPr>
          <p:nvPr>
            <p:ph sz="quarter" idx="4"/>
          </p:nvPr>
        </p:nvSpPr>
        <p:spPr>
          <a:xfrm>
            <a:off x="16721669" y="10439407"/>
            <a:ext cx="14551025" cy="18965864"/>
          </a:xfrm>
        </p:spPr>
        <p:txBody>
          <a:bodyPr/>
          <a:lstStyle>
            <a:lvl1pPr>
              <a:defRPr sz="1800"/>
            </a:lvl1pPr>
            <a:lvl2pPr>
              <a:defRPr sz="1500"/>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10" y="1311277"/>
            <a:ext cx="10829925" cy="557688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2870392" y="1311277"/>
            <a:ext cx="18402300" cy="280939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10" y="6888164"/>
            <a:ext cx="10829925" cy="22517100"/>
          </a:xfrm>
        </p:spPr>
        <p:txBody>
          <a:bodyPr/>
          <a:lstStyle>
            <a:lvl1pPr marL="0" indent="0">
              <a:buNone/>
              <a:defRPr sz="1050"/>
            </a:lvl1pPr>
            <a:lvl2pPr marL="342859" indent="0">
              <a:buNone/>
              <a:defRPr sz="975"/>
            </a:lvl2pPr>
            <a:lvl3pPr marL="685718" indent="0">
              <a:buNone/>
              <a:defRPr sz="750"/>
            </a:lvl3pPr>
            <a:lvl4pPr marL="1028577" indent="0">
              <a:buNone/>
              <a:defRPr sz="600"/>
            </a:lvl4pPr>
            <a:lvl5pPr marL="1371436" indent="0">
              <a:buNone/>
              <a:defRPr sz="600"/>
            </a:lvl5pPr>
            <a:lvl6pPr marL="1714294" indent="0">
              <a:buNone/>
              <a:defRPr sz="600"/>
            </a:lvl6pPr>
            <a:lvl7pPr marL="2057153" indent="0">
              <a:buNone/>
              <a:defRPr sz="600"/>
            </a:lvl7pPr>
            <a:lvl8pPr marL="2400012" indent="0">
              <a:buNone/>
              <a:defRPr sz="600"/>
            </a:lvl8pPr>
            <a:lvl9pPr marL="2742871"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61" y="23042571"/>
            <a:ext cx="19750617" cy="27209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6452661" y="2941645"/>
            <a:ext cx="19750617" cy="19750088"/>
          </a:xfrm>
        </p:spPr>
        <p:txBody>
          <a:bodyPr/>
          <a:lstStyle>
            <a:lvl1pPr marL="0" indent="0">
              <a:buNone/>
              <a:defRPr sz="2400"/>
            </a:lvl1pPr>
            <a:lvl2pPr marL="342859" indent="0">
              <a:buNone/>
              <a:defRPr sz="2100"/>
            </a:lvl2pPr>
            <a:lvl3pPr marL="685718" indent="0">
              <a:buNone/>
              <a:defRPr sz="1800"/>
            </a:lvl3pPr>
            <a:lvl4pPr marL="1028577" indent="0">
              <a:buNone/>
              <a:defRPr sz="1500"/>
            </a:lvl4pPr>
            <a:lvl5pPr marL="1371436" indent="0">
              <a:buNone/>
              <a:defRPr sz="1500"/>
            </a:lvl5pPr>
            <a:lvl6pPr marL="1714294" indent="0">
              <a:buNone/>
              <a:defRPr sz="1500"/>
            </a:lvl6pPr>
            <a:lvl7pPr marL="2057153" indent="0">
              <a:buNone/>
              <a:defRPr sz="1500"/>
            </a:lvl7pPr>
            <a:lvl8pPr marL="2400012" indent="0">
              <a:buNone/>
              <a:defRPr sz="1500"/>
            </a:lvl8pPr>
            <a:lvl9pPr marL="2742871" indent="0">
              <a:buNone/>
              <a:defRPr sz="1500"/>
            </a:lvl9pPr>
          </a:lstStyle>
          <a:p>
            <a:pPr lvl="0"/>
            <a:endParaRPr lang="en-US" noProof="0"/>
          </a:p>
        </p:txBody>
      </p:sp>
      <p:sp>
        <p:nvSpPr>
          <p:cNvPr id="4" name="Text Placeholder 3"/>
          <p:cNvSpPr>
            <a:spLocks noGrp="1"/>
          </p:cNvSpPr>
          <p:nvPr>
            <p:ph type="body" sz="half" idx="2"/>
          </p:nvPr>
        </p:nvSpPr>
        <p:spPr>
          <a:xfrm>
            <a:off x="6452661" y="25763545"/>
            <a:ext cx="19750617" cy="3862388"/>
          </a:xfrm>
        </p:spPr>
        <p:txBody>
          <a:bodyPr/>
          <a:lstStyle>
            <a:lvl1pPr marL="0" indent="0">
              <a:buNone/>
              <a:defRPr sz="1050"/>
            </a:lvl1pPr>
            <a:lvl2pPr marL="342859" indent="0">
              <a:buNone/>
              <a:defRPr sz="975"/>
            </a:lvl2pPr>
            <a:lvl3pPr marL="685718" indent="0">
              <a:buNone/>
              <a:defRPr sz="750"/>
            </a:lvl3pPr>
            <a:lvl4pPr marL="1028577" indent="0">
              <a:buNone/>
              <a:defRPr sz="600"/>
            </a:lvl4pPr>
            <a:lvl5pPr marL="1371436" indent="0">
              <a:buNone/>
              <a:defRPr sz="600"/>
            </a:lvl5pPr>
            <a:lvl6pPr marL="1714294" indent="0">
              <a:buNone/>
              <a:defRPr sz="600"/>
            </a:lvl6pPr>
            <a:lvl7pPr marL="2057153" indent="0">
              <a:buNone/>
              <a:defRPr sz="600"/>
            </a:lvl7pPr>
            <a:lvl8pPr marL="2400012" indent="0">
              <a:buNone/>
              <a:defRPr sz="600"/>
            </a:lvl8pPr>
            <a:lvl9pPr marL="2742871"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5" y="1317626"/>
            <a:ext cx="29627513" cy="54864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5" y="7680326"/>
            <a:ext cx="29627513" cy="21724938"/>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5" y="29976764"/>
            <a:ext cx="76819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5325">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6" y="29976764"/>
            <a:ext cx="104251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5325">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6" y="29976764"/>
            <a:ext cx="7681913"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5325"/>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26208" rtl="0" eaLnBrk="0" fontAlgn="base" hangingPunct="0">
        <a:spcBef>
          <a:spcPct val="0"/>
        </a:spcBef>
        <a:spcAft>
          <a:spcPct val="0"/>
        </a:spcAft>
        <a:defRPr sz="16875">
          <a:solidFill>
            <a:schemeClr val="tx2"/>
          </a:solidFill>
          <a:latin typeface="+mj-lt"/>
          <a:ea typeface="+mj-ea"/>
          <a:cs typeface="+mj-cs"/>
        </a:defRPr>
      </a:lvl1pPr>
      <a:lvl2pPr algn="ctr" defTabSz="3526208" rtl="0" eaLnBrk="0" fontAlgn="base" hangingPunct="0">
        <a:spcBef>
          <a:spcPct val="0"/>
        </a:spcBef>
        <a:spcAft>
          <a:spcPct val="0"/>
        </a:spcAft>
        <a:defRPr sz="16875">
          <a:solidFill>
            <a:schemeClr val="tx2"/>
          </a:solidFill>
          <a:latin typeface="Arial" charset="0"/>
        </a:defRPr>
      </a:lvl2pPr>
      <a:lvl3pPr algn="ctr" defTabSz="3526208" rtl="0" eaLnBrk="0" fontAlgn="base" hangingPunct="0">
        <a:spcBef>
          <a:spcPct val="0"/>
        </a:spcBef>
        <a:spcAft>
          <a:spcPct val="0"/>
        </a:spcAft>
        <a:defRPr sz="16875">
          <a:solidFill>
            <a:schemeClr val="tx2"/>
          </a:solidFill>
          <a:latin typeface="Arial" charset="0"/>
        </a:defRPr>
      </a:lvl3pPr>
      <a:lvl4pPr algn="ctr" defTabSz="3526208" rtl="0" eaLnBrk="0" fontAlgn="base" hangingPunct="0">
        <a:spcBef>
          <a:spcPct val="0"/>
        </a:spcBef>
        <a:spcAft>
          <a:spcPct val="0"/>
        </a:spcAft>
        <a:defRPr sz="16875">
          <a:solidFill>
            <a:schemeClr val="tx2"/>
          </a:solidFill>
          <a:latin typeface="Arial" charset="0"/>
        </a:defRPr>
      </a:lvl4pPr>
      <a:lvl5pPr algn="ctr" defTabSz="3526208" rtl="0" eaLnBrk="0" fontAlgn="base" hangingPunct="0">
        <a:spcBef>
          <a:spcPct val="0"/>
        </a:spcBef>
        <a:spcAft>
          <a:spcPct val="0"/>
        </a:spcAft>
        <a:defRPr sz="16875">
          <a:solidFill>
            <a:schemeClr val="tx2"/>
          </a:solidFill>
          <a:latin typeface="Arial" charset="0"/>
        </a:defRPr>
      </a:lvl5pPr>
      <a:lvl6pPr marL="342859" algn="ctr" defTabSz="3526208" rtl="0" fontAlgn="base">
        <a:spcBef>
          <a:spcPct val="0"/>
        </a:spcBef>
        <a:spcAft>
          <a:spcPct val="0"/>
        </a:spcAft>
        <a:defRPr sz="16875">
          <a:solidFill>
            <a:schemeClr val="tx2"/>
          </a:solidFill>
          <a:latin typeface="Arial" charset="0"/>
        </a:defRPr>
      </a:lvl6pPr>
      <a:lvl7pPr marL="685718" algn="ctr" defTabSz="3526208" rtl="0" fontAlgn="base">
        <a:spcBef>
          <a:spcPct val="0"/>
        </a:spcBef>
        <a:spcAft>
          <a:spcPct val="0"/>
        </a:spcAft>
        <a:defRPr sz="16875">
          <a:solidFill>
            <a:schemeClr val="tx2"/>
          </a:solidFill>
          <a:latin typeface="Arial" charset="0"/>
        </a:defRPr>
      </a:lvl7pPr>
      <a:lvl8pPr marL="1028577" algn="ctr" defTabSz="3526208" rtl="0" fontAlgn="base">
        <a:spcBef>
          <a:spcPct val="0"/>
        </a:spcBef>
        <a:spcAft>
          <a:spcPct val="0"/>
        </a:spcAft>
        <a:defRPr sz="16875">
          <a:solidFill>
            <a:schemeClr val="tx2"/>
          </a:solidFill>
          <a:latin typeface="Arial" charset="0"/>
        </a:defRPr>
      </a:lvl8pPr>
      <a:lvl9pPr marL="1371436" algn="ctr" defTabSz="3526208" rtl="0" fontAlgn="base">
        <a:spcBef>
          <a:spcPct val="0"/>
        </a:spcBef>
        <a:spcAft>
          <a:spcPct val="0"/>
        </a:spcAft>
        <a:defRPr sz="16875">
          <a:solidFill>
            <a:schemeClr val="tx2"/>
          </a:solidFill>
          <a:latin typeface="Arial" charset="0"/>
        </a:defRPr>
      </a:lvl9pPr>
    </p:titleStyle>
    <p:bodyStyle>
      <a:lvl1pPr marL="1322627" indent="-1322627" algn="l" defTabSz="3526208" rtl="0" eaLnBrk="0" fontAlgn="base" hangingPunct="0">
        <a:spcBef>
          <a:spcPct val="20000"/>
        </a:spcBef>
        <a:spcAft>
          <a:spcPct val="0"/>
        </a:spcAft>
        <a:buChar char="•"/>
        <a:defRPr sz="12375">
          <a:solidFill>
            <a:schemeClr val="tx1"/>
          </a:solidFill>
          <a:latin typeface="+mn-lt"/>
          <a:ea typeface="+mn-ea"/>
          <a:cs typeface="+mn-cs"/>
        </a:defRPr>
      </a:lvl1pPr>
      <a:lvl2pPr marL="2865491" indent="-1102387" algn="l" defTabSz="3526208" rtl="0" eaLnBrk="0" fontAlgn="base" hangingPunct="0">
        <a:spcBef>
          <a:spcPct val="20000"/>
        </a:spcBef>
        <a:spcAft>
          <a:spcPct val="0"/>
        </a:spcAft>
        <a:buChar char="–"/>
        <a:defRPr sz="10800">
          <a:solidFill>
            <a:schemeClr val="tx1"/>
          </a:solidFill>
          <a:latin typeface="+mn-lt"/>
          <a:ea typeface="ＭＳ Ｐゴシック" pitchFamily="1" charset="-128"/>
        </a:defRPr>
      </a:lvl2pPr>
      <a:lvl3pPr marL="4408356" indent="-882148" algn="l" defTabSz="3526208" rtl="0" eaLnBrk="0" fontAlgn="base" hangingPunct="0">
        <a:spcBef>
          <a:spcPct val="20000"/>
        </a:spcBef>
        <a:spcAft>
          <a:spcPct val="0"/>
        </a:spcAft>
        <a:buChar char="•"/>
        <a:defRPr sz="9225">
          <a:solidFill>
            <a:schemeClr val="tx1"/>
          </a:solidFill>
          <a:latin typeface="+mn-lt"/>
          <a:ea typeface="ＭＳ Ｐゴシック" pitchFamily="1" charset="-128"/>
        </a:defRPr>
      </a:lvl3pPr>
      <a:lvl4pPr marL="6171459" indent="-882148" algn="l" defTabSz="3526208" rtl="0" eaLnBrk="0" fontAlgn="base" hangingPunct="0">
        <a:spcBef>
          <a:spcPct val="20000"/>
        </a:spcBef>
        <a:spcAft>
          <a:spcPct val="0"/>
        </a:spcAft>
        <a:buChar char="–"/>
        <a:defRPr sz="7800">
          <a:solidFill>
            <a:schemeClr val="tx1"/>
          </a:solidFill>
          <a:latin typeface="+mn-lt"/>
          <a:ea typeface="ＭＳ Ｐゴシック" pitchFamily="1" charset="-128"/>
        </a:defRPr>
      </a:lvl4pPr>
      <a:lvl5pPr marL="7934564" indent="-880956" algn="l" defTabSz="3526208" rtl="0" eaLnBrk="0" fontAlgn="base" hangingPunct="0">
        <a:spcBef>
          <a:spcPct val="20000"/>
        </a:spcBef>
        <a:spcAft>
          <a:spcPct val="0"/>
        </a:spcAft>
        <a:buChar char="»"/>
        <a:defRPr sz="7800">
          <a:solidFill>
            <a:schemeClr val="tx1"/>
          </a:solidFill>
          <a:latin typeface="+mn-lt"/>
          <a:ea typeface="ＭＳ Ｐゴシック" pitchFamily="1" charset="-128"/>
        </a:defRPr>
      </a:lvl5pPr>
      <a:lvl6pPr marL="8277423" indent="-880956" algn="l" defTabSz="3526208" rtl="0" fontAlgn="base">
        <a:spcBef>
          <a:spcPct val="20000"/>
        </a:spcBef>
        <a:spcAft>
          <a:spcPct val="0"/>
        </a:spcAft>
        <a:buChar char="»"/>
        <a:defRPr sz="7800">
          <a:solidFill>
            <a:schemeClr val="tx1"/>
          </a:solidFill>
          <a:latin typeface="+mn-lt"/>
        </a:defRPr>
      </a:lvl6pPr>
      <a:lvl7pPr marL="8620282" indent="-880956" algn="l" defTabSz="3526208" rtl="0" fontAlgn="base">
        <a:spcBef>
          <a:spcPct val="20000"/>
        </a:spcBef>
        <a:spcAft>
          <a:spcPct val="0"/>
        </a:spcAft>
        <a:buChar char="»"/>
        <a:defRPr sz="7800">
          <a:solidFill>
            <a:schemeClr val="tx1"/>
          </a:solidFill>
          <a:latin typeface="+mn-lt"/>
        </a:defRPr>
      </a:lvl7pPr>
      <a:lvl8pPr marL="8963141" indent="-880956" algn="l" defTabSz="3526208" rtl="0" fontAlgn="base">
        <a:spcBef>
          <a:spcPct val="20000"/>
        </a:spcBef>
        <a:spcAft>
          <a:spcPct val="0"/>
        </a:spcAft>
        <a:buChar char="»"/>
        <a:defRPr sz="7800">
          <a:solidFill>
            <a:schemeClr val="tx1"/>
          </a:solidFill>
          <a:latin typeface="+mn-lt"/>
        </a:defRPr>
      </a:lvl8pPr>
      <a:lvl9pPr marL="9305999" indent="-880956" algn="l" defTabSz="3526208" rtl="0" fontAlgn="base">
        <a:spcBef>
          <a:spcPct val="20000"/>
        </a:spcBef>
        <a:spcAft>
          <a:spcPct val="0"/>
        </a:spcAft>
        <a:buChar char="»"/>
        <a:defRPr sz="7800">
          <a:solidFill>
            <a:schemeClr val="tx1"/>
          </a:solidFill>
          <a:latin typeface="+mn-lt"/>
        </a:defRPr>
      </a:lvl9pPr>
    </p:bodyStyle>
    <p:otherStyle>
      <a:defPPr>
        <a:defRPr lang="en-US"/>
      </a:defPPr>
      <a:lvl1pPr marL="0" algn="l" defTabSz="685718" rtl="0" eaLnBrk="1" latinLnBrk="0" hangingPunct="1">
        <a:defRPr sz="1350" kern="1200">
          <a:solidFill>
            <a:schemeClr val="tx1"/>
          </a:solidFill>
          <a:latin typeface="+mn-lt"/>
          <a:ea typeface="+mn-ea"/>
          <a:cs typeface="+mn-cs"/>
        </a:defRPr>
      </a:lvl1pPr>
      <a:lvl2pPr marL="342859" algn="l" defTabSz="685718" rtl="0" eaLnBrk="1" latinLnBrk="0" hangingPunct="1">
        <a:defRPr sz="1350" kern="1200">
          <a:solidFill>
            <a:schemeClr val="tx1"/>
          </a:solidFill>
          <a:latin typeface="+mn-lt"/>
          <a:ea typeface="+mn-ea"/>
          <a:cs typeface="+mn-cs"/>
        </a:defRPr>
      </a:lvl2pPr>
      <a:lvl3pPr marL="685718" algn="l" defTabSz="685718" rtl="0" eaLnBrk="1" latinLnBrk="0" hangingPunct="1">
        <a:defRPr sz="1350" kern="1200">
          <a:solidFill>
            <a:schemeClr val="tx1"/>
          </a:solidFill>
          <a:latin typeface="+mn-lt"/>
          <a:ea typeface="+mn-ea"/>
          <a:cs typeface="+mn-cs"/>
        </a:defRPr>
      </a:lvl3pPr>
      <a:lvl4pPr marL="1028577" algn="l" defTabSz="685718" rtl="0" eaLnBrk="1" latinLnBrk="0" hangingPunct="1">
        <a:defRPr sz="1350" kern="1200">
          <a:solidFill>
            <a:schemeClr val="tx1"/>
          </a:solidFill>
          <a:latin typeface="+mn-lt"/>
          <a:ea typeface="+mn-ea"/>
          <a:cs typeface="+mn-cs"/>
        </a:defRPr>
      </a:lvl4pPr>
      <a:lvl5pPr marL="1371436" algn="l" defTabSz="685718" rtl="0" eaLnBrk="1" latinLnBrk="0" hangingPunct="1">
        <a:defRPr sz="1350" kern="1200">
          <a:solidFill>
            <a:schemeClr val="tx1"/>
          </a:solidFill>
          <a:latin typeface="+mn-lt"/>
          <a:ea typeface="+mn-ea"/>
          <a:cs typeface="+mn-cs"/>
        </a:defRPr>
      </a:lvl5pPr>
      <a:lvl6pPr marL="1714294" algn="l" defTabSz="685718" rtl="0" eaLnBrk="1" latinLnBrk="0" hangingPunct="1">
        <a:defRPr sz="1350" kern="1200">
          <a:solidFill>
            <a:schemeClr val="tx1"/>
          </a:solidFill>
          <a:latin typeface="+mn-lt"/>
          <a:ea typeface="+mn-ea"/>
          <a:cs typeface="+mn-cs"/>
        </a:defRPr>
      </a:lvl6pPr>
      <a:lvl7pPr marL="2057153" algn="l" defTabSz="685718" rtl="0" eaLnBrk="1" latinLnBrk="0" hangingPunct="1">
        <a:defRPr sz="1350" kern="1200">
          <a:solidFill>
            <a:schemeClr val="tx1"/>
          </a:solidFill>
          <a:latin typeface="+mn-lt"/>
          <a:ea typeface="+mn-ea"/>
          <a:cs typeface="+mn-cs"/>
        </a:defRPr>
      </a:lvl7pPr>
      <a:lvl8pPr marL="2400012" algn="l" defTabSz="685718" rtl="0" eaLnBrk="1" latinLnBrk="0" hangingPunct="1">
        <a:defRPr sz="1350" kern="1200">
          <a:solidFill>
            <a:schemeClr val="tx1"/>
          </a:solidFill>
          <a:latin typeface="+mn-lt"/>
          <a:ea typeface="+mn-ea"/>
          <a:cs typeface="+mn-cs"/>
        </a:defRPr>
      </a:lvl8pPr>
      <a:lvl9pPr marL="2742871" algn="l" defTabSz="68571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10286999" y="533400"/>
            <a:ext cx="21210377" cy="1546569"/>
          </a:xfrm>
          <a:prstGeom prst="rect">
            <a:avLst/>
          </a:prstGeom>
        </p:spPr>
        <p:txBody>
          <a:bodyPr wrap="square" lIns="68571" tIns="34286" rIns="68571" bIns="34286">
            <a:prstTxWarp prst="textNoShape">
              <a:avLst/>
            </a:prstTxWarp>
            <a:spAutoFit/>
          </a:bodyPr>
          <a:lstStyle/>
          <a:p>
            <a:pPr algn="ctr"/>
            <a:r>
              <a:rPr lang="en-US" sz="9600" dirty="0">
                <a:latin typeface="Arial Black"/>
                <a:cs typeface="Arial Black"/>
              </a:rPr>
              <a:t>Title – Arial (Black), 96 pt.</a:t>
            </a:r>
          </a:p>
        </p:txBody>
      </p:sp>
      <p:sp>
        <p:nvSpPr>
          <p:cNvPr id="2069" name="Text Box 26"/>
          <p:cNvSpPr txBox="1">
            <a:spLocks noChangeArrowheads="1"/>
          </p:cNvSpPr>
          <p:nvPr/>
        </p:nvSpPr>
        <p:spPr bwMode="auto">
          <a:xfrm>
            <a:off x="878586" y="31811067"/>
            <a:ext cx="10429022" cy="484740"/>
          </a:xfrm>
          <a:prstGeom prst="rect">
            <a:avLst/>
          </a:prstGeom>
          <a:noFill/>
          <a:ln w="9525">
            <a:noFill/>
            <a:miter lim="800000"/>
            <a:headEnd/>
            <a:tailEnd/>
          </a:ln>
        </p:spPr>
        <p:txBody>
          <a:bodyPr wrap="square" lIns="68571" tIns="34286" rIns="68571" bIns="34286">
            <a:prstTxWarp prst="textNoShape">
              <a:avLst/>
            </a:prstTxWarp>
            <a:spAutoFit/>
          </a:bodyPr>
          <a:lstStyle/>
          <a:p>
            <a:pPr defTabSz="3679413">
              <a:spcBef>
                <a:spcPct val="50000"/>
              </a:spcBef>
            </a:pPr>
            <a:r>
              <a:rPr lang="en-US" sz="2700" i="1" dirty="0">
                <a:latin typeface="Arial" panose="020B0604020202020204" pitchFamily="34" charset="0"/>
                <a:ea typeface="Arial" pitchFamily="1" charset="0"/>
                <a:cs typeface="Arial" panose="020B0604020202020204" pitchFamily="34" charset="0"/>
              </a:rPr>
              <a:t>Disclosures / Grants / Acknowledgements Arial (regular italic) 36pt</a:t>
            </a:r>
          </a:p>
        </p:txBody>
      </p:sp>
      <p:graphicFrame>
        <p:nvGraphicFramePr>
          <p:cNvPr id="2070" name="Chart 48"/>
          <p:cNvGraphicFramePr>
            <a:graphicFrameLocks/>
          </p:cNvGraphicFramePr>
          <p:nvPr>
            <p:extLst>
              <p:ext uri="{D42A27DB-BD31-4B8C-83A1-F6EECF244321}">
                <p14:modId xmlns:p14="http://schemas.microsoft.com/office/powerpoint/2010/main" val="2387987882"/>
              </p:ext>
            </p:extLst>
          </p:nvPr>
        </p:nvGraphicFramePr>
        <p:xfrm>
          <a:off x="8922511" y="16107593"/>
          <a:ext cx="7074296" cy="4193890"/>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2511" y="16107593"/>
                        <a:ext cx="7074296" cy="419389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4193027773"/>
              </p:ext>
            </p:extLst>
          </p:nvPr>
        </p:nvGraphicFramePr>
        <p:xfrm>
          <a:off x="609600" y="24384000"/>
          <a:ext cx="7651220" cy="4822515"/>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4384000"/>
                        <a:ext cx="7651220" cy="482251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364305061"/>
              </p:ext>
            </p:extLst>
          </p:nvPr>
        </p:nvGraphicFramePr>
        <p:xfrm>
          <a:off x="16966437" y="11373948"/>
          <a:ext cx="6899782" cy="3713652"/>
        </p:xfrm>
        <a:graphic>
          <a:graphicData uri="http://schemas.openxmlformats.org/drawingml/2006/table">
            <a:tbl>
              <a:tblPr/>
              <a:tblGrid>
                <a:gridCol w="3449891">
                  <a:extLst>
                    <a:ext uri="{9D8B030D-6E8A-4147-A177-3AD203B41FA5}">
                      <a16:colId xmlns:a16="http://schemas.microsoft.com/office/drawing/2014/main" val="20000"/>
                    </a:ext>
                  </a:extLst>
                </a:gridCol>
                <a:gridCol w="3449891">
                  <a:extLst>
                    <a:ext uri="{9D8B030D-6E8A-4147-A177-3AD203B41FA5}">
                      <a16:colId xmlns:a16="http://schemas.microsoft.com/office/drawing/2014/main" val="20001"/>
                    </a:ext>
                  </a:extLst>
                </a:gridCol>
              </a:tblGrid>
              <a:tr h="15533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Arial" pitchFamily="1" charset="0"/>
                        </a:rPr>
                        <a:t>Sample Text 1</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Arial" pitchFamily="1" charset="0"/>
                        </a:rPr>
                        <a:t>Sample Text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100" b="1" i="0" u="none" strike="noStrike" cap="none" normalizeH="0" baseline="0" dirty="0">
                        <a:ln>
                          <a:noFill/>
                        </a:ln>
                        <a:solidFill>
                          <a:schemeClr val="tx1"/>
                        </a:solidFill>
                        <a:effectLst/>
                        <a:latin typeface="Arial" pitchFamily="1" charset="0"/>
                      </a:endParaRP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Item 1</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Yes</a:t>
                      </a:r>
                    </a:p>
                  </a:txBody>
                  <a:tcPr marL="51430" marR="51430" marT="45726" marB="4572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Item 2</a:t>
                      </a:r>
                    </a:p>
                  </a:txBody>
                  <a:tcPr marL="51430" marR="51430" marT="45726" marB="45726"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a:ln>
                            <a:noFill/>
                          </a:ln>
                          <a:solidFill>
                            <a:schemeClr val="tx1"/>
                          </a:solidFill>
                          <a:effectLst/>
                          <a:latin typeface="Arial" pitchFamily="1" charset="0"/>
                        </a:rPr>
                        <a:t>No</a:t>
                      </a:r>
                    </a:p>
                  </a:txBody>
                  <a:tcPr marL="51430" marR="51430" marT="45726" marB="4572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20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a:ln>
                            <a:noFill/>
                          </a:ln>
                          <a:solidFill>
                            <a:schemeClr val="tx1"/>
                          </a:solidFill>
                          <a:effectLst/>
                          <a:latin typeface="Arial" pitchFamily="1" charset="0"/>
                        </a:rPr>
                        <a:t>Item 3</a:t>
                      </a:r>
                    </a:p>
                  </a:txBody>
                  <a:tcPr marL="51430" marR="51430"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100" b="0" i="0" u="none" strike="noStrike" cap="none" normalizeH="0" baseline="0" dirty="0">
                          <a:ln>
                            <a:noFill/>
                          </a:ln>
                          <a:solidFill>
                            <a:schemeClr val="tx1"/>
                          </a:solidFill>
                          <a:effectLst/>
                          <a:latin typeface="Arial" pitchFamily="1" charset="0"/>
                        </a:rPr>
                        <a:t>No</a:t>
                      </a:r>
                    </a:p>
                  </a:txBody>
                  <a:tcPr marL="51430" marR="51430" marT="45726" marB="4572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sp>
        <p:nvSpPr>
          <p:cNvPr id="25" name="TextBox 24"/>
          <p:cNvSpPr txBox="1"/>
          <p:nvPr/>
        </p:nvSpPr>
        <p:spPr>
          <a:xfrm>
            <a:off x="8922511" y="20363404"/>
            <a:ext cx="5671058" cy="373949"/>
          </a:xfrm>
          <a:prstGeom prst="rect">
            <a:avLst/>
          </a:prstGeom>
          <a:noFill/>
        </p:spPr>
        <p:txBody>
          <a:bodyPr wrap="square" lIns="96012" tIns="48006" rIns="96012" bIns="48006" rtlCol="0">
            <a:spAutoFit/>
          </a:bodyPr>
          <a:lstStyle/>
          <a:p>
            <a:r>
              <a:rPr lang="en-US" sz="1800" dirty="0">
                <a:latin typeface="Gill Sans"/>
                <a:cs typeface="Gill Sans"/>
              </a:rPr>
              <a:t>Fig. 1: (24 pt) Your text goes here.  Insert your text here.</a:t>
            </a:r>
            <a:endParaRPr lang="en-US" sz="1800" dirty="0"/>
          </a:p>
        </p:txBody>
      </p:sp>
      <p:sp>
        <p:nvSpPr>
          <p:cNvPr id="26" name="TextBox 25"/>
          <p:cNvSpPr txBox="1"/>
          <p:nvPr/>
        </p:nvSpPr>
        <p:spPr>
          <a:xfrm>
            <a:off x="1082167" y="29794200"/>
            <a:ext cx="5471033" cy="835613"/>
          </a:xfrm>
          <a:prstGeom prst="rect">
            <a:avLst/>
          </a:prstGeom>
          <a:noFill/>
        </p:spPr>
        <p:txBody>
          <a:bodyPr wrap="square" lIns="96012" tIns="48006" rIns="96012" bIns="48006" rtlCol="0">
            <a:spAutoFit/>
          </a:bodyPr>
          <a:lstStyle/>
          <a:p>
            <a:r>
              <a:rPr lang="en-US" sz="2400" dirty="0">
                <a:latin typeface="+mn-lt"/>
                <a:cs typeface="Gill Sans"/>
              </a:rPr>
              <a:t>Fig. 2: (24pt) Your text goes here.  Insert your text here.</a:t>
            </a:r>
            <a:endParaRPr lang="en-US" sz="2400" dirty="0">
              <a:latin typeface="+mn-lt"/>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p:blipFill>
        <p:spPr>
          <a:xfrm>
            <a:off x="27778236" y="27215264"/>
            <a:ext cx="4057997" cy="4595803"/>
          </a:xfrm>
          <a:prstGeom prst="rect">
            <a:avLst/>
          </a:prstGeom>
        </p:spPr>
      </p:pic>
      <p:sp>
        <p:nvSpPr>
          <p:cNvPr id="19" name="Text Box 93"/>
          <p:cNvSpPr txBox="1">
            <a:spLocks noChangeArrowheads="1"/>
          </p:cNvSpPr>
          <p:nvPr/>
        </p:nvSpPr>
        <p:spPr bwMode="auto">
          <a:xfrm>
            <a:off x="878586" y="7066460"/>
            <a:ext cx="7029450" cy="16627159"/>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21" name="Text Box 81"/>
          <p:cNvSpPr txBox="1">
            <a:spLocks noChangeArrowheads="1"/>
          </p:cNvSpPr>
          <p:nvPr/>
        </p:nvSpPr>
        <p:spPr bwMode="auto">
          <a:xfrm>
            <a:off x="8922511" y="7428403"/>
            <a:ext cx="7029451" cy="8543160"/>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22" name="TextBox 21"/>
          <p:cNvSpPr txBox="1"/>
          <p:nvPr/>
        </p:nvSpPr>
        <p:spPr>
          <a:xfrm>
            <a:off x="878586" y="5846960"/>
            <a:ext cx="7029450" cy="954107"/>
          </a:xfrm>
          <a:prstGeom prst="rect">
            <a:avLst/>
          </a:prstGeom>
          <a:noFill/>
        </p:spPr>
        <p:txBody>
          <a:bodyPr wrap="squar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Arial (Bold) at 56 pt.</a:t>
            </a:r>
          </a:p>
        </p:txBody>
      </p:sp>
      <p:sp>
        <p:nvSpPr>
          <p:cNvPr id="24" name="TextBox 23"/>
          <p:cNvSpPr txBox="1"/>
          <p:nvPr/>
        </p:nvSpPr>
        <p:spPr>
          <a:xfrm>
            <a:off x="8922511" y="5896816"/>
            <a:ext cx="4207130" cy="954107"/>
          </a:xfrm>
          <a:prstGeom prst="rect">
            <a:avLst/>
          </a:prstGeom>
          <a:noFill/>
        </p:spPr>
        <p:txBody>
          <a:bodyPr wrap="squar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2</a:t>
            </a:r>
          </a:p>
        </p:txBody>
      </p:sp>
      <p:sp>
        <p:nvSpPr>
          <p:cNvPr id="28" name="TextBox 27"/>
          <p:cNvSpPr txBox="1"/>
          <p:nvPr/>
        </p:nvSpPr>
        <p:spPr>
          <a:xfrm>
            <a:off x="8922511" y="21200249"/>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3</a:t>
            </a:r>
          </a:p>
        </p:txBody>
      </p:sp>
      <p:sp>
        <p:nvSpPr>
          <p:cNvPr id="30" name="TextBox 29"/>
          <p:cNvSpPr txBox="1"/>
          <p:nvPr/>
        </p:nvSpPr>
        <p:spPr>
          <a:xfrm>
            <a:off x="16966437" y="6002081"/>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4</a:t>
            </a:r>
          </a:p>
        </p:txBody>
      </p:sp>
      <p:sp>
        <p:nvSpPr>
          <p:cNvPr id="34" name="Text Box 85"/>
          <p:cNvSpPr txBox="1">
            <a:spLocks noChangeArrowheads="1"/>
          </p:cNvSpPr>
          <p:nvPr/>
        </p:nvSpPr>
        <p:spPr bwMode="auto">
          <a:xfrm>
            <a:off x="16966437" y="26657158"/>
            <a:ext cx="10405154" cy="5491218"/>
          </a:xfrm>
          <a:prstGeom prst="rect">
            <a:avLst/>
          </a:prstGeom>
          <a:noFill/>
          <a:ln w="9525">
            <a:noFill/>
            <a:miter lim="800000"/>
            <a:headEnd/>
            <a:tailEnd/>
          </a:ln>
          <a:effectLst/>
        </p:spPr>
        <p:txBody>
          <a:bodyPr lIns="68571" tIns="34286" rIns="68571" bIns="34286">
            <a:prstTxWarp prst="textNoShape">
              <a:avLst/>
            </a:prstTxWarp>
          </a:bodyPr>
          <a:lstStyle/>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This template is only to get you started and can be changed to suit your unique needs.</a:t>
            </a:r>
          </a:p>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385763" indent="-385763" defTabSz="2518720">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p:txBody>
      </p:sp>
      <p:sp>
        <p:nvSpPr>
          <p:cNvPr id="35" name="TextBox 34"/>
          <p:cNvSpPr txBox="1"/>
          <p:nvPr/>
        </p:nvSpPr>
        <p:spPr>
          <a:xfrm>
            <a:off x="16966437" y="25068291"/>
            <a:ext cx="5097870"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REFERENCES</a:t>
            </a:r>
          </a:p>
        </p:txBody>
      </p:sp>
      <p:sp>
        <p:nvSpPr>
          <p:cNvPr id="3" name="TextBox 2">
            <a:extLst>
              <a:ext uri="{FF2B5EF4-FFF2-40B4-BE49-F238E27FC236}">
                <a16:creationId xmlns:a16="http://schemas.microsoft.com/office/drawing/2014/main" id="{E1DA359D-DBCF-F340-AA4A-78C414FB4455}"/>
              </a:ext>
            </a:extLst>
          </p:cNvPr>
          <p:cNvSpPr txBox="1"/>
          <p:nvPr/>
        </p:nvSpPr>
        <p:spPr>
          <a:xfrm>
            <a:off x="11689155" y="2209800"/>
            <a:ext cx="19659613" cy="1446550"/>
          </a:xfrm>
          <a:prstGeom prst="rect">
            <a:avLst/>
          </a:prstGeom>
          <a:noFill/>
        </p:spPr>
        <p:txBody>
          <a:bodyPr wrap="none" rtlCol="0">
            <a:spAutoFit/>
          </a:bodyPr>
          <a:lstStyle/>
          <a:p>
            <a:r>
              <a:rPr lang="en-US" sz="8800" dirty="0">
                <a:latin typeface="Arial"/>
                <a:cs typeface="Arial"/>
              </a:rPr>
              <a:t>Authors’ Names – Arial (regular),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14278133" y="3918084"/>
            <a:ext cx="13228108" cy="1107996"/>
          </a:xfrm>
          <a:prstGeom prst="rect">
            <a:avLst/>
          </a:prstGeom>
          <a:noFill/>
        </p:spPr>
        <p:txBody>
          <a:bodyPr wrap="none" rtlCol="0">
            <a:spAutoFit/>
          </a:bodyPr>
          <a:lstStyle/>
          <a:p>
            <a:r>
              <a:rPr lang="en-US" sz="6600" dirty="0">
                <a:latin typeface="Arial"/>
                <a:cs typeface="Arial"/>
              </a:rPr>
              <a:t>Department – Arial (regular), 66 pt.</a:t>
            </a:r>
          </a:p>
        </p:txBody>
      </p:sp>
      <p:sp>
        <p:nvSpPr>
          <p:cNvPr id="6" name="Text Box 81">
            <a:extLst>
              <a:ext uri="{FF2B5EF4-FFF2-40B4-BE49-F238E27FC236}">
                <a16:creationId xmlns:a16="http://schemas.microsoft.com/office/drawing/2014/main" id="{3907FBC9-02D1-6B16-6BCF-6B21C72A7207}"/>
              </a:ext>
            </a:extLst>
          </p:cNvPr>
          <p:cNvSpPr txBox="1">
            <a:spLocks noChangeArrowheads="1"/>
          </p:cNvSpPr>
          <p:nvPr/>
        </p:nvSpPr>
        <p:spPr bwMode="auto">
          <a:xfrm>
            <a:off x="16966437" y="7690974"/>
            <a:ext cx="7029451" cy="2178018"/>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9" name="Text Box 93">
            <a:extLst>
              <a:ext uri="{FF2B5EF4-FFF2-40B4-BE49-F238E27FC236}">
                <a16:creationId xmlns:a16="http://schemas.microsoft.com/office/drawing/2014/main" id="{DCE56112-4F0A-96BF-D656-5E3BE5521AAB}"/>
              </a:ext>
            </a:extLst>
          </p:cNvPr>
          <p:cNvSpPr txBox="1">
            <a:spLocks noChangeArrowheads="1"/>
          </p:cNvSpPr>
          <p:nvPr/>
        </p:nvSpPr>
        <p:spPr bwMode="auto">
          <a:xfrm>
            <a:off x="8922511" y="23255657"/>
            <a:ext cx="7029450" cy="8353408"/>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10" name="Text Box 93">
            <a:extLst>
              <a:ext uri="{FF2B5EF4-FFF2-40B4-BE49-F238E27FC236}">
                <a16:creationId xmlns:a16="http://schemas.microsoft.com/office/drawing/2014/main" id="{D0FF9E8D-5AE9-5B7C-0A58-BD244F6A65FB}"/>
              </a:ext>
            </a:extLst>
          </p:cNvPr>
          <p:cNvSpPr txBox="1">
            <a:spLocks noChangeArrowheads="1"/>
          </p:cNvSpPr>
          <p:nvPr/>
        </p:nvSpPr>
        <p:spPr bwMode="auto">
          <a:xfrm>
            <a:off x="16966437" y="15931606"/>
            <a:ext cx="7029450" cy="8819305"/>
          </a:xfrm>
          <a:prstGeom prst="rect">
            <a:avLst/>
          </a:prstGeom>
          <a:noFill/>
          <a:ln w="9525">
            <a:noFill/>
            <a:miter lim="800000"/>
            <a:headEnd/>
            <a:tailEnd/>
          </a:ln>
        </p:spPr>
        <p:txBody>
          <a:bodyPr lIns="68571" tIns="34286" rIns="68571" bIns="34286">
            <a:prstTxWarp prst="textNoShape">
              <a:avLst/>
            </a:prstTxWarp>
          </a:bodyPr>
          <a:lstStyle/>
          <a:p>
            <a:pPr marL="30956" defTabSz="2518720">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1023" y="1104062"/>
            <a:ext cx="8064228" cy="1887763"/>
          </a:xfrm>
          <a:prstGeom prst="rect">
            <a:avLst/>
          </a:prstGeom>
        </p:spPr>
      </p:pic>
      <p:sp>
        <p:nvSpPr>
          <p:cNvPr id="5" name="Text Box 81">
            <a:extLst>
              <a:ext uri="{FF2B5EF4-FFF2-40B4-BE49-F238E27FC236}">
                <a16:creationId xmlns:a16="http://schemas.microsoft.com/office/drawing/2014/main" id="{667E73A8-B542-BB86-70B9-4B0E302C4A9F}"/>
              </a:ext>
            </a:extLst>
          </p:cNvPr>
          <p:cNvSpPr txBox="1">
            <a:spLocks noChangeArrowheads="1"/>
          </p:cNvSpPr>
          <p:nvPr/>
        </p:nvSpPr>
        <p:spPr bwMode="auto">
          <a:xfrm>
            <a:off x="25010363" y="7704633"/>
            <a:ext cx="7029451" cy="10811968"/>
          </a:xfrm>
          <a:prstGeom prst="rect">
            <a:avLst/>
          </a:prstGeom>
          <a:noFill/>
          <a:ln w="9525">
            <a:noFill/>
            <a:miter lim="800000"/>
            <a:headEnd/>
            <a:tailEnd/>
          </a:ln>
          <a:effectLst/>
        </p:spPr>
        <p:txBody>
          <a:bodyPr lIns="68571" tIns="34286" rIns="68571" bIns="34286">
            <a:prstTxWarp prst="textNoShape">
              <a:avLst/>
            </a:prstTxWarp>
          </a:bodyPr>
          <a:lstStyle/>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2518720">
              <a:spcBef>
                <a:spcPct val="50000"/>
              </a:spcBef>
            </a:pPr>
            <a:endParaRPr lang="en-US" sz="3400" dirty="0">
              <a:latin typeface="Arial" panose="020B0604020202020204" pitchFamily="34" charset="0"/>
              <a:ea typeface="Tahoma" pitchFamily="1" charset="0"/>
              <a:cs typeface="Arial" panose="020B0604020202020204" pitchFamily="34" charset="0"/>
            </a:endParaRPr>
          </a:p>
        </p:txBody>
      </p:sp>
      <p:sp>
        <p:nvSpPr>
          <p:cNvPr id="11" name="TextBox 10">
            <a:extLst>
              <a:ext uri="{FF2B5EF4-FFF2-40B4-BE49-F238E27FC236}">
                <a16:creationId xmlns:a16="http://schemas.microsoft.com/office/drawing/2014/main" id="{218B02A3-7112-FF63-F6B8-445125BCB833}"/>
              </a:ext>
            </a:extLst>
          </p:cNvPr>
          <p:cNvSpPr txBox="1"/>
          <p:nvPr/>
        </p:nvSpPr>
        <p:spPr>
          <a:xfrm>
            <a:off x="25010363" y="6154481"/>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4</a:t>
            </a:r>
          </a:p>
        </p:txBody>
      </p:sp>
      <p:graphicFrame>
        <p:nvGraphicFramePr>
          <p:cNvPr id="13" name="Chart 49">
            <a:extLst>
              <a:ext uri="{FF2B5EF4-FFF2-40B4-BE49-F238E27FC236}">
                <a16:creationId xmlns:a16="http://schemas.microsoft.com/office/drawing/2014/main" id="{BB4375F4-B924-C1B2-998C-982E4CAF1658}"/>
              </a:ext>
            </a:extLst>
          </p:cNvPr>
          <p:cNvGraphicFramePr>
            <a:graphicFrameLocks/>
          </p:cNvGraphicFramePr>
          <p:nvPr>
            <p:extLst>
              <p:ext uri="{D42A27DB-BD31-4B8C-83A1-F6EECF244321}">
                <p14:modId xmlns:p14="http://schemas.microsoft.com/office/powerpoint/2010/main" val="1163551679"/>
              </p:ext>
            </p:extLst>
          </p:nvPr>
        </p:nvGraphicFramePr>
        <p:xfrm>
          <a:off x="24932860" y="18788991"/>
          <a:ext cx="7651220" cy="4822515"/>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2071"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32860" y="18788991"/>
                        <a:ext cx="7651220" cy="482251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973</TotalTime>
  <Words>893</Words>
  <Application>Microsoft Macintosh PowerPoint</Application>
  <PresentationFormat>Custom</PresentationFormat>
  <Paragraphs>38</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58</cp:revision>
  <dcterms:created xsi:type="dcterms:W3CDTF">2012-01-17T22:35:35Z</dcterms:created>
  <dcterms:modified xsi:type="dcterms:W3CDTF">2024-09-05T20:17:04Z</dcterms:modified>
  <cp:category>research posters template</cp:category>
</cp:coreProperties>
</file>