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1" r:id="rId1"/>
  </p:sldMasterIdLst>
  <p:notesMasterIdLst>
    <p:notesMasterId r:id="rId16"/>
  </p:notesMasterIdLst>
  <p:handoutMasterIdLst>
    <p:handoutMasterId r:id="rId17"/>
  </p:handoutMasterIdLst>
  <p:sldIdLst>
    <p:sldId id="420" r:id="rId2"/>
    <p:sldId id="421" r:id="rId3"/>
    <p:sldId id="422" r:id="rId4"/>
    <p:sldId id="423" r:id="rId5"/>
    <p:sldId id="426" r:id="rId6"/>
    <p:sldId id="424" r:id="rId7"/>
    <p:sldId id="428" r:id="rId8"/>
    <p:sldId id="427" r:id="rId9"/>
    <p:sldId id="425" r:id="rId10"/>
    <p:sldId id="429" r:id="rId11"/>
    <p:sldId id="430" r:id="rId12"/>
    <p:sldId id="432" r:id="rId13"/>
    <p:sldId id="433" r:id="rId14"/>
    <p:sldId id="434" r:id="rId15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4E8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0" autoAdjust="0"/>
    <p:restoredTop sz="94558" autoAdjust="0"/>
  </p:normalViewPr>
  <p:slideViewPr>
    <p:cSldViewPr>
      <p:cViewPr varScale="1">
        <p:scale>
          <a:sx n="83" d="100"/>
          <a:sy n="83" d="100"/>
        </p:scale>
        <p:origin x="1382" y="6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-75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2040" y="8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uglas Malcolm" userId="6fbabce8-ec94-4dd3-b118-672eb69ae1ad" providerId="ADAL" clId="{10637BDD-E53C-7F47-BB3A-1E220202ABB2}"/>
    <pc:docChg chg="modSld">
      <pc:chgData name="Douglas Malcolm" userId="6fbabce8-ec94-4dd3-b118-672eb69ae1ad" providerId="ADAL" clId="{10637BDD-E53C-7F47-BB3A-1E220202ABB2}" dt="2021-09-20T14:40:03.948" v="1" actId="20577"/>
      <pc:docMkLst>
        <pc:docMk/>
      </pc:docMkLst>
      <pc:sldChg chg="modSp mod">
        <pc:chgData name="Douglas Malcolm" userId="6fbabce8-ec94-4dd3-b118-672eb69ae1ad" providerId="ADAL" clId="{10637BDD-E53C-7F47-BB3A-1E220202ABB2}" dt="2021-09-20T14:40:03.948" v="1" actId="20577"/>
        <pc:sldMkLst>
          <pc:docMk/>
          <pc:sldMk cId="1861421484" sldId="420"/>
        </pc:sldMkLst>
        <pc:spChg chg="mod">
          <ac:chgData name="Douglas Malcolm" userId="6fbabce8-ec94-4dd3-b118-672eb69ae1ad" providerId="ADAL" clId="{10637BDD-E53C-7F47-BB3A-1E220202ABB2}" dt="2021-09-20T14:40:03.948" v="1" actId="20577"/>
          <ac:spMkLst>
            <pc:docMk/>
            <pc:sldMk cId="1861421484" sldId="420"/>
            <ac:spMk id="7170" creationId="{00000000-0000-0000-0000-000000000000}"/>
          </ac:spMkLst>
        </pc:spChg>
      </pc:sldChg>
    </pc:docChg>
  </pc:docChgLst>
  <pc:docChgLst>
    <pc:chgData name="Douglas Malcolm" userId="6fbabce8-ec94-4dd3-b118-672eb69ae1ad" providerId="ADAL" clId="{FD155BF5-CA15-C44D-8B27-EA0B6DDFD90F}"/>
    <pc:docChg chg="modSld">
      <pc:chgData name="Douglas Malcolm" userId="6fbabce8-ec94-4dd3-b118-672eb69ae1ad" providerId="ADAL" clId="{FD155BF5-CA15-C44D-8B27-EA0B6DDFD90F}" dt="2019-10-14T15:12:31.392" v="2" actId="20577"/>
      <pc:docMkLst>
        <pc:docMk/>
      </pc:docMkLst>
      <pc:sldChg chg="modSp">
        <pc:chgData name="Douglas Malcolm" userId="6fbabce8-ec94-4dd3-b118-672eb69ae1ad" providerId="ADAL" clId="{FD155BF5-CA15-C44D-8B27-EA0B6DDFD90F}" dt="2019-10-14T15:12:31.392" v="2" actId="20577"/>
        <pc:sldMkLst>
          <pc:docMk/>
          <pc:sldMk cId="131221133" sldId="483"/>
        </pc:sldMkLst>
        <pc:spChg chg="mod">
          <ac:chgData name="Douglas Malcolm" userId="6fbabce8-ec94-4dd3-b118-672eb69ae1ad" providerId="ADAL" clId="{FD155BF5-CA15-C44D-8B27-EA0B6DDFD90F}" dt="2019-10-14T15:12:31.392" v="2" actId="20577"/>
          <ac:spMkLst>
            <pc:docMk/>
            <pc:sldMk cId="131221133" sldId="483"/>
            <ac:spMk id="22531" creationId="{539B0767-0E50-4F2A-84D2-A6F36A2021A9}"/>
          </ac:spMkLst>
        </pc:spChg>
      </pc:sldChg>
    </pc:docChg>
  </pc:docChgLst>
  <pc:docChgLst>
    <pc:chgData name="Douglas Malcolm" userId="6fbabce8-ec94-4dd3-b118-672eb69ae1ad" providerId="ADAL" clId="{4757F879-63B7-F04A-9027-6A3E45FA62C0}"/>
    <pc:docChg chg="custSel modSld modMainMaster">
      <pc:chgData name="Douglas Malcolm" userId="6fbabce8-ec94-4dd3-b118-672eb69ae1ad" providerId="ADAL" clId="{4757F879-63B7-F04A-9027-6A3E45FA62C0}" dt="2021-06-24T17:36:29.151" v="31" actId="2696"/>
      <pc:docMkLst>
        <pc:docMk/>
      </pc:docMkLst>
      <pc:sldChg chg="delSp mod">
        <pc:chgData name="Douglas Malcolm" userId="6fbabce8-ec94-4dd3-b118-672eb69ae1ad" providerId="ADAL" clId="{4757F879-63B7-F04A-9027-6A3E45FA62C0}" dt="2021-06-24T17:35:55.721" v="19" actId="478"/>
        <pc:sldMkLst>
          <pc:docMk/>
          <pc:sldMk cId="1861421484" sldId="420"/>
        </pc:sldMkLst>
        <pc:spChg chg="del">
          <ac:chgData name="Douglas Malcolm" userId="6fbabce8-ec94-4dd3-b118-672eb69ae1ad" providerId="ADAL" clId="{4757F879-63B7-F04A-9027-6A3E45FA62C0}" dt="2021-06-24T17:35:55.721" v="19" actId="478"/>
          <ac:spMkLst>
            <pc:docMk/>
            <pc:sldMk cId="1861421484" sldId="420"/>
            <ac:spMk id="2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55.721" v="19" actId="478"/>
          <ac:spMkLst>
            <pc:docMk/>
            <pc:sldMk cId="1861421484" sldId="420"/>
            <ac:spMk id="3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55.721" v="19" actId="478"/>
          <ac:spMkLst>
            <pc:docMk/>
            <pc:sldMk cId="1861421484" sldId="420"/>
            <ac:spMk id="4" creationId="{00000000-0000-0000-0000-000000000000}"/>
          </ac:spMkLst>
        </pc:spChg>
      </pc:sldChg>
      <pc:sldChg chg="delSp">
        <pc:chgData name="Douglas Malcolm" userId="6fbabce8-ec94-4dd3-b118-672eb69ae1ad" providerId="ADAL" clId="{4757F879-63B7-F04A-9027-6A3E45FA62C0}" dt="2021-06-24T17:35:53.951" v="18" actId="478"/>
        <pc:sldMkLst>
          <pc:docMk/>
          <pc:sldMk cId="1893773714" sldId="422"/>
        </pc:sldMkLst>
        <pc:spChg chg="del">
          <ac:chgData name="Douglas Malcolm" userId="6fbabce8-ec94-4dd3-b118-672eb69ae1ad" providerId="ADAL" clId="{4757F879-63B7-F04A-9027-6A3E45FA62C0}" dt="2021-06-24T17:35:53.951" v="18" actId="478"/>
          <ac:spMkLst>
            <pc:docMk/>
            <pc:sldMk cId="1893773714" sldId="422"/>
            <ac:spMk id="2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53.951" v="18" actId="478"/>
          <ac:spMkLst>
            <pc:docMk/>
            <pc:sldMk cId="1893773714" sldId="422"/>
            <ac:spMk id="5125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53.951" v="18" actId="478"/>
          <ac:spMkLst>
            <pc:docMk/>
            <pc:sldMk cId="1893773714" sldId="422"/>
            <ac:spMk id="5126" creationId="{00000000-0000-0000-0000-000000000000}"/>
          </ac:spMkLst>
        </pc:spChg>
      </pc:sldChg>
      <pc:sldChg chg="delSp">
        <pc:chgData name="Douglas Malcolm" userId="6fbabce8-ec94-4dd3-b118-672eb69ae1ad" providerId="ADAL" clId="{4757F879-63B7-F04A-9027-6A3E45FA62C0}" dt="2021-06-24T17:35:35.632" v="12" actId="478"/>
        <pc:sldMkLst>
          <pc:docMk/>
          <pc:sldMk cId="1252474951" sldId="424"/>
        </pc:sldMkLst>
        <pc:spChg chg="del">
          <ac:chgData name="Douglas Malcolm" userId="6fbabce8-ec94-4dd3-b118-672eb69ae1ad" providerId="ADAL" clId="{4757F879-63B7-F04A-9027-6A3E45FA62C0}" dt="2021-06-24T17:35:35.632" v="12" actId="478"/>
          <ac:spMkLst>
            <pc:docMk/>
            <pc:sldMk cId="1252474951" sldId="424"/>
            <ac:spMk id="2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35.632" v="12" actId="478"/>
          <ac:spMkLst>
            <pc:docMk/>
            <pc:sldMk cId="1252474951" sldId="424"/>
            <ac:spMk id="7172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35.632" v="12" actId="478"/>
          <ac:spMkLst>
            <pc:docMk/>
            <pc:sldMk cId="1252474951" sldId="424"/>
            <ac:spMk id="7173" creationId="{00000000-0000-0000-0000-000000000000}"/>
          </ac:spMkLst>
        </pc:spChg>
      </pc:sldChg>
      <pc:sldChg chg="delSp">
        <pc:chgData name="Douglas Malcolm" userId="6fbabce8-ec94-4dd3-b118-672eb69ae1ad" providerId="ADAL" clId="{4757F879-63B7-F04A-9027-6A3E45FA62C0}" dt="2021-06-24T17:35:32.811" v="11" actId="478"/>
        <pc:sldMkLst>
          <pc:docMk/>
          <pc:sldMk cId="711793563" sldId="425"/>
        </pc:sldMkLst>
        <pc:spChg chg="del">
          <ac:chgData name="Douglas Malcolm" userId="6fbabce8-ec94-4dd3-b118-672eb69ae1ad" providerId="ADAL" clId="{4757F879-63B7-F04A-9027-6A3E45FA62C0}" dt="2021-06-24T17:35:32.811" v="11" actId="478"/>
          <ac:spMkLst>
            <pc:docMk/>
            <pc:sldMk cId="711793563" sldId="425"/>
            <ac:spMk id="2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32.811" v="11" actId="478"/>
          <ac:spMkLst>
            <pc:docMk/>
            <pc:sldMk cId="711793563" sldId="425"/>
            <ac:spMk id="8196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32.811" v="11" actId="478"/>
          <ac:spMkLst>
            <pc:docMk/>
            <pc:sldMk cId="711793563" sldId="425"/>
            <ac:spMk id="8197" creationId="{00000000-0000-0000-0000-000000000000}"/>
          </ac:spMkLst>
        </pc:spChg>
      </pc:sldChg>
      <pc:sldChg chg="delSp">
        <pc:chgData name="Douglas Malcolm" userId="6fbabce8-ec94-4dd3-b118-672eb69ae1ad" providerId="ADAL" clId="{4757F879-63B7-F04A-9027-6A3E45FA62C0}" dt="2021-06-24T17:35:29.280" v="10" actId="478"/>
        <pc:sldMkLst>
          <pc:docMk/>
          <pc:sldMk cId="1088700511" sldId="428"/>
        </pc:sldMkLst>
        <pc:spChg chg="del">
          <ac:chgData name="Douglas Malcolm" userId="6fbabce8-ec94-4dd3-b118-672eb69ae1ad" providerId="ADAL" clId="{4757F879-63B7-F04A-9027-6A3E45FA62C0}" dt="2021-06-24T17:35:29.280" v="10" actId="478"/>
          <ac:spMkLst>
            <pc:docMk/>
            <pc:sldMk cId="1088700511" sldId="428"/>
            <ac:spMk id="2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29.280" v="10" actId="478"/>
          <ac:spMkLst>
            <pc:docMk/>
            <pc:sldMk cId="1088700511" sldId="428"/>
            <ac:spMk id="11268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29.280" v="10" actId="478"/>
          <ac:spMkLst>
            <pc:docMk/>
            <pc:sldMk cId="1088700511" sldId="428"/>
            <ac:spMk id="11269" creationId="{00000000-0000-0000-0000-000000000000}"/>
          </ac:spMkLst>
        </pc:spChg>
      </pc:sldChg>
      <pc:sldChg chg="delSp">
        <pc:chgData name="Douglas Malcolm" userId="6fbabce8-ec94-4dd3-b118-672eb69ae1ad" providerId="ADAL" clId="{4757F879-63B7-F04A-9027-6A3E45FA62C0}" dt="2021-06-24T17:34:49.114" v="1" actId="478"/>
        <pc:sldMkLst>
          <pc:docMk/>
          <pc:sldMk cId="1937570582" sldId="447"/>
        </pc:sldMkLst>
        <pc:spChg chg="del">
          <ac:chgData name="Douglas Malcolm" userId="6fbabce8-ec94-4dd3-b118-672eb69ae1ad" providerId="ADAL" clId="{4757F879-63B7-F04A-9027-6A3E45FA62C0}" dt="2021-06-24T17:34:49.114" v="1" actId="478"/>
          <ac:spMkLst>
            <pc:docMk/>
            <pc:sldMk cId="1937570582" sldId="447"/>
            <ac:spMk id="4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4:49.114" v="1" actId="478"/>
          <ac:spMkLst>
            <pc:docMk/>
            <pc:sldMk cId="1937570582" sldId="447"/>
            <ac:spMk id="30725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4:49.114" v="1" actId="478"/>
          <ac:spMkLst>
            <pc:docMk/>
            <pc:sldMk cId="1937570582" sldId="447"/>
            <ac:spMk id="30726" creationId="{00000000-0000-0000-0000-000000000000}"/>
          </ac:spMkLst>
        </pc:spChg>
      </pc:sldChg>
      <pc:sldChg chg="delSp">
        <pc:chgData name="Douglas Malcolm" userId="6fbabce8-ec94-4dd3-b118-672eb69ae1ad" providerId="ADAL" clId="{4757F879-63B7-F04A-9027-6A3E45FA62C0}" dt="2021-06-24T17:35:50.535" v="17" actId="478"/>
        <pc:sldMkLst>
          <pc:docMk/>
          <pc:sldMk cId="1744658010" sldId="448"/>
        </pc:sldMkLst>
        <pc:spChg chg="del">
          <ac:chgData name="Douglas Malcolm" userId="6fbabce8-ec94-4dd3-b118-672eb69ae1ad" providerId="ADAL" clId="{4757F879-63B7-F04A-9027-6A3E45FA62C0}" dt="2021-06-24T17:35:50.535" v="17" actId="478"/>
          <ac:spMkLst>
            <pc:docMk/>
            <pc:sldMk cId="1744658010" sldId="448"/>
            <ac:spMk id="2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50.535" v="17" actId="478"/>
          <ac:spMkLst>
            <pc:docMk/>
            <pc:sldMk cId="1744658010" sldId="448"/>
            <ac:spMk id="10244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50.535" v="17" actId="478"/>
          <ac:spMkLst>
            <pc:docMk/>
            <pc:sldMk cId="1744658010" sldId="448"/>
            <ac:spMk id="10245" creationId="{00000000-0000-0000-0000-000000000000}"/>
          </ac:spMkLst>
        </pc:spChg>
      </pc:sldChg>
      <pc:sldChg chg="delSp mod">
        <pc:chgData name="Douglas Malcolm" userId="6fbabce8-ec94-4dd3-b118-672eb69ae1ad" providerId="ADAL" clId="{4757F879-63B7-F04A-9027-6A3E45FA62C0}" dt="2021-06-24T17:35:48.273" v="16" actId="478"/>
        <pc:sldMkLst>
          <pc:docMk/>
          <pc:sldMk cId="1574065589" sldId="449"/>
        </pc:sldMkLst>
        <pc:spChg chg="del">
          <ac:chgData name="Douglas Malcolm" userId="6fbabce8-ec94-4dd3-b118-672eb69ae1ad" providerId="ADAL" clId="{4757F879-63B7-F04A-9027-6A3E45FA62C0}" dt="2021-06-24T17:35:48.273" v="16" actId="478"/>
          <ac:spMkLst>
            <pc:docMk/>
            <pc:sldMk cId="1574065589" sldId="449"/>
            <ac:spMk id="4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48.273" v="16" actId="478"/>
          <ac:spMkLst>
            <pc:docMk/>
            <pc:sldMk cId="1574065589" sldId="449"/>
            <ac:spMk id="5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48.273" v="16" actId="478"/>
          <ac:spMkLst>
            <pc:docMk/>
            <pc:sldMk cId="1574065589" sldId="449"/>
            <ac:spMk id="6" creationId="{00000000-0000-0000-0000-000000000000}"/>
          </ac:spMkLst>
        </pc:spChg>
      </pc:sldChg>
      <pc:sldChg chg="delSp mod">
        <pc:chgData name="Douglas Malcolm" userId="6fbabce8-ec94-4dd3-b118-672eb69ae1ad" providerId="ADAL" clId="{4757F879-63B7-F04A-9027-6A3E45FA62C0}" dt="2021-06-24T17:35:45.609" v="15" actId="478"/>
        <pc:sldMkLst>
          <pc:docMk/>
          <pc:sldMk cId="344674421" sldId="450"/>
        </pc:sldMkLst>
        <pc:spChg chg="del">
          <ac:chgData name="Douglas Malcolm" userId="6fbabce8-ec94-4dd3-b118-672eb69ae1ad" providerId="ADAL" clId="{4757F879-63B7-F04A-9027-6A3E45FA62C0}" dt="2021-06-24T17:35:45.609" v="15" actId="478"/>
          <ac:spMkLst>
            <pc:docMk/>
            <pc:sldMk cId="344674421" sldId="450"/>
            <ac:spMk id="4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45.609" v="15" actId="478"/>
          <ac:spMkLst>
            <pc:docMk/>
            <pc:sldMk cId="344674421" sldId="450"/>
            <ac:spMk id="5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45.609" v="15" actId="478"/>
          <ac:spMkLst>
            <pc:docMk/>
            <pc:sldMk cId="344674421" sldId="450"/>
            <ac:spMk id="6" creationId="{00000000-0000-0000-0000-000000000000}"/>
          </ac:spMkLst>
        </pc:spChg>
      </pc:sldChg>
      <pc:sldChg chg="delSp mod">
        <pc:chgData name="Douglas Malcolm" userId="6fbabce8-ec94-4dd3-b118-672eb69ae1ad" providerId="ADAL" clId="{4757F879-63B7-F04A-9027-6A3E45FA62C0}" dt="2021-06-24T17:35:40.512" v="13" actId="478"/>
        <pc:sldMkLst>
          <pc:docMk/>
          <pc:sldMk cId="1220417157" sldId="452"/>
        </pc:sldMkLst>
        <pc:spChg chg="del">
          <ac:chgData name="Douglas Malcolm" userId="6fbabce8-ec94-4dd3-b118-672eb69ae1ad" providerId="ADAL" clId="{4757F879-63B7-F04A-9027-6A3E45FA62C0}" dt="2021-06-24T17:35:40.512" v="13" actId="478"/>
          <ac:spMkLst>
            <pc:docMk/>
            <pc:sldMk cId="1220417157" sldId="452"/>
            <ac:spMk id="4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40.512" v="13" actId="478"/>
          <ac:spMkLst>
            <pc:docMk/>
            <pc:sldMk cId="1220417157" sldId="452"/>
            <ac:spMk id="5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40.512" v="13" actId="478"/>
          <ac:spMkLst>
            <pc:docMk/>
            <pc:sldMk cId="1220417157" sldId="452"/>
            <ac:spMk id="6" creationId="{00000000-0000-0000-0000-000000000000}"/>
          </ac:spMkLst>
        </pc:spChg>
      </pc:sldChg>
      <pc:sldChg chg="modSp">
        <pc:chgData name="Douglas Malcolm" userId="6fbabce8-ec94-4dd3-b118-672eb69ae1ad" providerId="ADAL" clId="{4757F879-63B7-F04A-9027-6A3E45FA62C0}" dt="2021-06-24T14:12:36.386" v="0"/>
        <pc:sldMkLst>
          <pc:docMk/>
          <pc:sldMk cId="1764637766" sldId="455"/>
        </pc:sldMkLst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1764637766" sldId="455"/>
            <ac:spMk id="20483" creationId="{B18E0404-DA96-4552-94A1-F91A033BC0FE}"/>
          </ac:spMkLst>
        </pc:spChg>
      </pc:sldChg>
      <pc:sldChg chg="modSp">
        <pc:chgData name="Douglas Malcolm" userId="6fbabce8-ec94-4dd3-b118-672eb69ae1ad" providerId="ADAL" clId="{4757F879-63B7-F04A-9027-6A3E45FA62C0}" dt="2021-06-24T14:12:36.386" v="0"/>
        <pc:sldMkLst>
          <pc:docMk/>
          <pc:sldMk cId="1580448429" sldId="458"/>
        </pc:sldMkLst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1580448429" sldId="458"/>
            <ac:spMk id="22531" creationId="{539B0767-0E50-4F2A-84D2-A6F36A2021A9}"/>
          </ac:spMkLst>
        </pc:spChg>
      </pc:sldChg>
      <pc:sldChg chg="modSp">
        <pc:chgData name="Douglas Malcolm" userId="6fbabce8-ec94-4dd3-b118-672eb69ae1ad" providerId="ADAL" clId="{4757F879-63B7-F04A-9027-6A3E45FA62C0}" dt="2021-06-24T14:12:36.386" v="0"/>
        <pc:sldMkLst>
          <pc:docMk/>
          <pc:sldMk cId="101680494" sldId="464"/>
        </pc:sldMkLst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101680494" sldId="464"/>
            <ac:spMk id="28675" creationId="{563D9DEF-B06C-4495-A764-66EDF2ABF5E9}"/>
          </ac:spMkLst>
        </pc:spChg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101680494" sldId="464"/>
            <ac:spMk id="28677" creationId="{DDB7B75A-A115-4F4D-80FA-A5B96E5DE929}"/>
          </ac:spMkLst>
        </pc:spChg>
      </pc:sldChg>
      <pc:sldChg chg="modSp">
        <pc:chgData name="Douglas Malcolm" userId="6fbabce8-ec94-4dd3-b118-672eb69ae1ad" providerId="ADAL" clId="{4757F879-63B7-F04A-9027-6A3E45FA62C0}" dt="2021-06-24T14:12:36.386" v="0"/>
        <pc:sldMkLst>
          <pc:docMk/>
          <pc:sldMk cId="1694563293" sldId="465"/>
        </pc:sldMkLst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1694563293" sldId="465"/>
            <ac:spMk id="20" creationId="{563D9DEF-B06C-4495-A764-66EDF2ABF5E9}"/>
          </ac:spMkLst>
        </pc:spChg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1694563293" sldId="465"/>
            <ac:spMk id="23" creationId="{DDB7B75A-A115-4F4D-80FA-A5B96E5DE929}"/>
          </ac:spMkLst>
        </pc:spChg>
      </pc:sldChg>
      <pc:sldChg chg="modSp">
        <pc:chgData name="Douglas Malcolm" userId="6fbabce8-ec94-4dd3-b118-672eb69ae1ad" providerId="ADAL" clId="{4757F879-63B7-F04A-9027-6A3E45FA62C0}" dt="2021-06-24T14:12:36.386" v="0"/>
        <pc:sldMkLst>
          <pc:docMk/>
          <pc:sldMk cId="597138937" sldId="466"/>
        </pc:sldMkLst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597138937" sldId="466"/>
            <ac:spMk id="22" creationId="{DDB7B75A-A115-4F4D-80FA-A5B96E5DE929}"/>
          </ac:spMkLst>
        </pc:spChg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597138937" sldId="466"/>
            <ac:spMk id="24" creationId="{563D9DEF-B06C-4495-A764-66EDF2ABF5E9}"/>
          </ac:spMkLst>
        </pc:spChg>
      </pc:sldChg>
      <pc:sldChg chg="modSp">
        <pc:chgData name="Douglas Malcolm" userId="6fbabce8-ec94-4dd3-b118-672eb69ae1ad" providerId="ADAL" clId="{4757F879-63B7-F04A-9027-6A3E45FA62C0}" dt="2021-06-24T14:12:36.386" v="0"/>
        <pc:sldMkLst>
          <pc:docMk/>
          <pc:sldMk cId="1904999775" sldId="469"/>
        </pc:sldMkLst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1904999775" sldId="469"/>
            <ac:spMk id="25" creationId="{563D9DEF-B06C-4495-A764-66EDF2ABF5E9}"/>
          </ac:spMkLst>
        </pc:spChg>
      </pc:sldChg>
      <pc:sldChg chg="modSp">
        <pc:chgData name="Douglas Malcolm" userId="6fbabce8-ec94-4dd3-b118-672eb69ae1ad" providerId="ADAL" clId="{4757F879-63B7-F04A-9027-6A3E45FA62C0}" dt="2021-06-24T14:12:36.386" v="0"/>
        <pc:sldMkLst>
          <pc:docMk/>
          <pc:sldMk cId="651884599" sldId="476"/>
        </pc:sldMkLst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651884599" sldId="476"/>
            <ac:spMk id="7" creationId="{563D9DEF-B06C-4495-A764-66EDF2ABF5E9}"/>
          </ac:spMkLst>
        </pc:spChg>
      </pc:sldChg>
      <pc:sldChg chg="modSp">
        <pc:chgData name="Douglas Malcolm" userId="6fbabce8-ec94-4dd3-b118-672eb69ae1ad" providerId="ADAL" clId="{4757F879-63B7-F04A-9027-6A3E45FA62C0}" dt="2021-06-24T14:12:36.386" v="0"/>
        <pc:sldMkLst>
          <pc:docMk/>
          <pc:sldMk cId="1223145652" sldId="477"/>
        </pc:sldMkLst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1223145652" sldId="477"/>
            <ac:spMk id="22" creationId="{DDB7B75A-A115-4F4D-80FA-A5B96E5DE929}"/>
          </ac:spMkLst>
        </pc:spChg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1223145652" sldId="477"/>
            <ac:spMk id="24" creationId="{563D9DEF-B06C-4495-A764-66EDF2ABF5E9}"/>
          </ac:spMkLst>
        </pc:spChg>
      </pc:sldChg>
      <pc:sldChg chg="modSp">
        <pc:chgData name="Douglas Malcolm" userId="6fbabce8-ec94-4dd3-b118-672eb69ae1ad" providerId="ADAL" clId="{4757F879-63B7-F04A-9027-6A3E45FA62C0}" dt="2021-06-24T14:12:36.386" v="0"/>
        <pc:sldMkLst>
          <pc:docMk/>
          <pc:sldMk cId="1320033874" sldId="478"/>
        </pc:sldMkLst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1320033874" sldId="478"/>
            <ac:spMk id="24" creationId="{563D9DEF-B06C-4495-A764-66EDF2ABF5E9}"/>
          </ac:spMkLst>
        </pc:spChg>
      </pc:sldChg>
      <pc:sldChg chg="modSp">
        <pc:chgData name="Douglas Malcolm" userId="6fbabce8-ec94-4dd3-b118-672eb69ae1ad" providerId="ADAL" clId="{4757F879-63B7-F04A-9027-6A3E45FA62C0}" dt="2021-06-24T14:12:36.386" v="0"/>
        <pc:sldMkLst>
          <pc:docMk/>
          <pc:sldMk cId="1945916285" sldId="479"/>
        </pc:sldMkLst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1945916285" sldId="479"/>
            <ac:spMk id="22" creationId="{DDB7B75A-A115-4F4D-80FA-A5B96E5DE929}"/>
          </ac:spMkLst>
        </pc:spChg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1945916285" sldId="479"/>
            <ac:spMk id="25" creationId="{563D9DEF-B06C-4495-A764-66EDF2ABF5E9}"/>
          </ac:spMkLst>
        </pc:spChg>
      </pc:sldChg>
      <pc:sldChg chg="modSp">
        <pc:chgData name="Douglas Malcolm" userId="6fbabce8-ec94-4dd3-b118-672eb69ae1ad" providerId="ADAL" clId="{4757F879-63B7-F04A-9027-6A3E45FA62C0}" dt="2021-06-24T14:12:36.386" v="0"/>
        <pc:sldMkLst>
          <pc:docMk/>
          <pc:sldMk cId="436877083" sldId="480"/>
        </pc:sldMkLst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436877083" sldId="480"/>
            <ac:spMk id="21" creationId="{DDB7B75A-A115-4F4D-80FA-A5B96E5DE929}"/>
          </ac:spMkLst>
        </pc:spChg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436877083" sldId="480"/>
            <ac:spMk id="25" creationId="{563D9DEF-B06C-4495-A764-66EDF2ABF5E9}"/>
          </ac:spMkLst>
        </pc:spChg>
      </pc:sldChg>
      <pc:sldChg chg="modSp">
        <pc:chgData name="Douglas Malcolm" userId="6fbabce8-ec94-4dd3-b118-672eb69ae1ad" providerId="ADAL" clId="{4757F879-63B7-F04A-9027-6A3E45FA62C0}" dt="2021-06-24T14:12:36.386" v="0"/>
        <pc:sldMkLst>
          <pc:docMk/>
          <pc:sldMk cId="1290898229" sldId="481"/>
        </pc:sldMkLst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1290898229" sldId="481"/>
            <ac:spMk id="21" creationId="{DDB7B75A-A115-4F4D-80FA-A5B96E5DE929}"/>
          </ac:spMkLst>
        </pc:spChg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1290898229" sldId="481"/>
            <ac:spMk id="25" creationId="{563D9DEF-B06C-4495-A764-66EDF2ABF5E9}"/>
          </ac:spMkLst>
        </pc:spChg>
      </pc:sldChg>
      <pc:sldChg chg="modSp">
        <pc:chgData name="Douglas Malcolm" userId="6fbabce8-ec94-4dd3-b118-672eb69ae1ad" providerId="ADAL" clId="{4757F879-63B7-F04A-9027-6A3E45FA62C0}" dt="2021-06-24T14:12:36.386" v="0"/>
        <pc:sldMkLst>
          <pc:docMk/>
          <pc:sldMk cId="468450761" sldId="482"/>
        </pc:sldMkLst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468450761" sldId="482"/>
            <ac:spMk id="22531" creationId="{539B0767-0E50-4F2A-84D2-A6F36A2021A9}"/>
          </ac:spMkLst>
        </pc:spChg>
      </pc:sldChg>
      <pc:sldChg chg="modSp">
        <pc:chgData name="Douglas Malcolm" userId="6fbabce8-ec94-4dd3-b118-672eb69ae1ad" providerId="ADAL" clId="{4757F879-63B7-F04A-9027-6A3E45FA62C0}" dt="2021-06-24T14:12:36.386" v="0"/>
        <pc:sldMkLst>
          <pc:docMk/>
          <pc:sldMk cId="131221133" sldId="483"/>
        </pc:sldMkLst>
        <pc:spChg chg="mod">
          <ac:chgData name="Douglas Malcolm" userId="6fbabce8-ec94-4dd3-b118-672eb69ae1ad" providerId="ADAL" clId="{4757F879-63B7-F04A-9027-6A3E45FA62C0}" dt="2021-06-24T14:12:36.386" v="0"/>
          <ac:spMkLst>
            <pc:docMk/>
            <pc:sldMk cId="131221133" sldId="483"/>
            <ac:spMk id="22531" creationId="{539B0767-0E50-4F2A-84D2-A6F36A2021A9}"/>
          </ac:spMkLst>
        </pc:spChg>
      </pc:sldChg>
      <pc:sldChg chg="delSp mod">
        <pc:chgData name="Douglas Malcolm" userId="6fbabce8-ec94-4dd3-b118-672eb69ae1ad" providerId="ADAL" clId="{4757F879-63B7-F04A-9027-6A3E45FA62C0}" dt="2021-06-24T17:35:43.180" v="14" actId="478"/>
        <pc:sldMkLst>
          <pc:docMk/>
          <pc:sldMk cId="1872418715" sldId="485"/>
        </pc:sldMkLst>
        <pc:spChg chg="del">
          <ac:chgData name="Douglas Malcolm" userId="6fbabce8-ec94-4dd3-b118-672eb69ae1ad" providerId="ADAL" clId="{4757F879-63B7-F04A-9027-6A3E45FA62C0}" dt="2021-06-24T17:35:43.180" v="14" actId="478"/>
          <ac:spMkLst>
            <pc:docMk/>
            <pc:sldMk cId="1872418715" sldId="485"/>
            <ac:spMk id="4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43.180" v="14" actId="478"/>
          <ac:spMkLst>
            <pc:docMk/>
            <pc:sldMk cId="1872418715" sldId="485"/>
            <ac:spMk id="5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43.180" v="14" actId="478"/>
          <ac:spMkLst>
            <pc:docMk/>
            <pc:sldMk cId="1872418715" sldId="485"/>
            <ac:spMk id="6" creationId="{00000000-0000-0000-0000-000000000000}"/>
          </ac:spMkLst>
        </pc:spChg>
      </pc:sldChg>
      <pc:sldChg chg="delSp mod">
        <pc:chgData name="Douglas Malcolm" userId="6fbabce8-ec94-4dd3-b118-672eb69ae1ad" providerId="ADAL" clId="{4757F879-63B7-F04A-9027-6A3E45FA62C0}" dt="2021-06-24T17:35:12.249" v="9" actId="478"/>
        <pc:sldMkLst>
          <pc:docMk/>
          <pc:sldMk cId="1763072547" sldId="486"/>
        </pc:sldMkLst>
        <pc:spChg chg="del">
          <ac:chgData name="Douglas Malcolm" userId="6fbabce8-ec94-4dd3-b118-672eb69ae1ad" providerId="ADAL" clId="{4757F879-63B7-F04A-9027-6A3E45FA62C0}" dt="2021-06-24T17:35:12.249" v="9" actId="478"/>
          <ac:spMkLst>
            <pc:docMk/>
            <pc:sldMk cId="1763072547" sldId="486"/>
            <ac:spMk id="4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12.249" v="9" actId="478"/>
          <ac:spMkLst>
            <pc:docMk/>
            <pc:sldMk cId="1763072547" sldId="486"/>
            <ac:spMk id="5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12.249" v="9" actId="478"/>
          <ac:spMkLst>
            <pc:docMk/>
            <pc:sldMk cId="1763072547" sldId="486"/>
            <ac:spMk id="6" creationId="{00000000-0000-0000-0000-000000000000}"/>
          </ac:spMkLst>
        </pc:spChg>
      </pc:sldChg>
      <pc:sldChg chg="delSp mod">
        <pc:chgData name="Douglas Malcolm" userId="6fbabce8-ec94-4dd3-b118-672eb69ae1ad" providerId="ADAL" clId="{4757F879-63B7-F04A-9027-6A3E45FA62C0}" dt="2021-06-24T17:35:09.513" v="8" actId="478"/>
        <pc:sldMkLst>
          <pc:docMk/>
          <pc:sldMk cId="1411374224" sldId="487"/>
        </pc:sldMkLst>
        <pc:spChg chg="del">
          <ac:chgData name="Douglas Malcolm" userId="6fbabce8-ec94-4dd3-b118-672eb69ae1ad" providerId="ADAL" clId="{4757F879-63B7-F04A-9027-6A3E45FA62C0}" dt="2021-06-24T17:35:09.513" v="8" actId="478"/>
          <ac:spMkLst>
            <pc:docMk/>
            <pc:sldMk cId="1411374224" sldId="487"/>
            <ac:spMk id="4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09.513" v="8" actId="478"/>
          <ac:spMkLst>
            <pc:docMk/>
            <pc:sldMk cId="1411374224" sldId="487"/>
            <ac:spMk id="5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09.513" v="8" actId="478"/>
          <ac:spMkLst>
            <pc:docMk/>
            <pc:sldMk cId="1411374224" sldId="487"/>
            <ac:spMk id="6" creationId="{00000000-0000-0000-0000-000000000000}"/>
          </ac:spMkLst>
        </pc:spChg>
      </pc:sldChg>
      <pc:sldChg chg="delSp mod">
        <pc:chgData name="Douglas Malcolm" userId="6fbabce8-ec94-4dd3-b118-672eb69ae1ad" providerId="ADAL" clId="{4757F879-63B7-F04A-9027-6A3E45FA62C0}" dt="2021-06-24T17:35:03.525" v="6" actId="478"/>
        <pc:sldMkLst>
          <pc:docMk/>
          <pc:sldMk cId="578199358" sldId="488"/>
        </pc:sldMkLst>
        <pc:spChg chg="del">
          <ac:chgData name="Douglas Malcolm" userId="6fbabce8-ec94-4dd3-b118-672eb69ae1ad" providerId="ADAL" clId="{4757F879-63B7-F04A-9027-6A3E45FA62C0}" dt="2021-06-24T17:35:03.525" v="6" actId="478"/>
          <ac:spMkLst>
            <pc:docMk/>
            <pc:sldMk cId="578199358" sldId="488"/>
            <ac:spMk id="4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03.525" v="6" actId="478"/>
          <ac:spMkLst>
            <pc:docMk/>
            <pc:sldMk cId="578199358" sldId="488"/>
            <ac:spMk id="5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5:03.525" v="6" actId="478"/>
          <ac:spMkLst>
            <pc:docMk/>
            <pc:sldMk cId="578199358" sldId="488"/>
            <ac:spMk id="6" creationId="{00000000-0000-0000-0000-000000000000}"/>
          </ac:spMkLst>
        </pc:spChg>
      </pc:sldChg>
      <pc:sldChg chg="delSp mod">
        <pc:chgData name="Douglas Malcolm" userId="6fbabce8-ec94-4dd3-b118-672eb69ae1ad" providerId="ADAL" clId="{4757F879-63B7-F04A-9027-6A3E45FA62C0}" dt="2021-06-24T17:34:57.273" v="4" actId="478"/>
        <pc:sldMkLst>
          <pc:docMk/>
          <pc:sldMk cId="813375475" sldId="489"/>
        </pc:sldMkLst>
        <pc:spChg chg="del">
          <ac:chgData name="Douglas Malcolm" userId="6fbabce8-ec94-4dd3-b118-672eb69ae1ad" providerId="ADAL" clId="{4757F879-63B7-F04A-9027-6A3E45FA62C0}" dt="2021-06-24T17:34:57.273" v="4" actId="478"/>
          <ac:spMkLst>
            <pc:docMk/>
            <pc:sldMk cId="813375475" sldId="489"/>
            <ac:spMk id="4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4:57.273" v="4" actId="478"/>
          <ac:spMkLst>
            <pc:docMk/>
            <pc:sldMk cId="813375475" sldId="489"/>
            <ac:spMk id="5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4:57.273" v="4" actId="478"/>
          <ac:spMkLst>
            <pc:docMk/>
            <pc:sldMk cId="813375475" sldId="489"/>
            <ac:spMk id="6" creationId="{00000000-0000-0000-0000-000000000000}"/>
          </ac:spMkLst>
        </pc:spChg>
      </pc:sldChg>
      <pc:sldChg chg="delSp mod">
        <pc:chgData name="Douglas Malcolm" userId="6fbabce8-ec94-4dd3-b118-672eb69ae1ad" providerId="ADAL" clId="{4757F879-63B7-F04A-9027-6A3E45FA62C0}" dt="2021-06-24T17:34:53.647" v="3" actId="478"/>
        <pc:sldMkLst>
          <pc:docMk/>
          <pc:sldMk cId="791362842" sldId="490"/>
        </pc:sldMkLst>
        <pc:spChg chg="del">
          <ac:chgData name="Douglas Malcolm" userId="6fbabce8-ec94-4dd3-b118-672eb69ae1ad" providerId="ADAL" clId="{4757F879-63B7-F04A-9027-6A3E45FA62C0}" dt="2021-06-24T17:34:53.647" v="3" actId="478"/>
          <ac:spMkLst>
            <pc:docMk/>
            <pc:sldMk cId="791362842" sldId="490"/>
            <ac:spMk id="4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4:53.647" v="3" actId="478"/>
          <ac:spMkLst>
            <pc:docMk/>
            <pc:sldMk cId="791362842" sldId="490"/>
            <ac:spMk id="5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4:53.647" v="3" actId="478"/>
          <ac:spMkLst>
            <pc:docMk/>
            <pc:sldMk cId="791362842" sldId="490"/>
            <ac:spMk id="6" creationId="{00000000-0000-0000-0000-000000000000}"/>
          </ac:spMkLst>
        </pc:spChg>
      </pc:sldChg>
      <pc:sldChg chg="delSp mod">
        <pc:chgData name="Douglas Malcolm" userId="6fbabce8-ec94-4dd3-b118-672eb69ae1ad" providerId="ADAL" clId="{4757F879-63B7-F04A-9027-6A3E45FA62C0}" dt="2021-06-24T17:34:51.584" v="2" actId="478"/>
        <pc:sldMkLst>
          <pc:docMk/>
          <pc:sldMk cId="1828305878" sldId="491"/>
        </pc:sldMkLst>
        <pc:spChg chg="del">
          <ac:chgData name="Douglas Malcolm" userId="6fbabce8-ec94-4dd3-b118-672eb69ae1ad" providerId="ADAL" clId="{4757F879-63B7-F04A-9027-6A3E45FA62C0}" dt="2021-06-24T17:34:51.584" v="2" actId="478"/>
          <ac:spMkLst>
            <pc:docMk/>
            <pc:sldMk cId="1828305878" sldId="491"/>
            <ac:spMk id="4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4:51.584" v="2" actId="478"/>
          <ac:spMkLst>
            <pc:docMk/>
            <pc:sldMk cId="1828305878" sldId="491"/>
            <ac:spMk id="5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4:51.584" v="2" actId="478"/>
          <ac:spMkLst>
            <pc:docMk/>
            <pc:sldMk cId="1828305878" sldId="491"/>
            <ac:spMk id="6" creationId="{00000000-0000-0000-0000-000000000000}"/>
          </ac:spMkLst>
        </pc:spChg>
      </pc:sldChg>
      <pc:sldChg chg="delSp mod">
        <pc:chgData name="Douglas Malcolm" userId="6fbabce8-ec94-4dd3-b118-672eb69ae1ad" providerId="ADAL" clId="{4757F879-63B7-F04A-9027-6A3E45FA62C0}" dt="2021-06-24T17:35:06.073" v="7" actId="478"/>
        <pc:sldMkLst>
          <pc:docMk/>
          <pc:sldMk cId="466449764" sldId="492"/>
        </pc:sldMkLst>
        <pc:spChg chg="del">
          <ac:chgData name="Douglas Malcolm" userId="6fbabce8-ec94-4dd3-b118-672eb69ae1ad" providerId="ADAL" clId="{4757F879-63B7-F04A-9027-6A3E45FA62C0}" dt="2021-06-24T17:35:06.073" v="7" actId="478"/>
          <ac:spMkLst>
            <pc:docMk/>
            <pc:sldMk cId="466449764" sldId="492"/>
            <ac:spMk id="4" creationId="{A403E9F0-4CB2-6340-A170-FE14FB11AF0C}"/>
          </ac:spMkLst>
        </pc:spChg>
        <pc:spChg chg="del">
          <ac:chgData name="Douglas Malcolm" userId="6fbabce8-ec94-4dd3-b118-672eb69ae1ad" providerId="ADAL" clId="{4757F879-63B7-F04A-9027-6A3E45FA62C0}" dt="2021-06-24T17:35:06.073" v="7" actId="478"/>
          <ac:spMkLst>
            <pc:docMk/>
            <pc:sldMk cId="466449764" sldId="492"/>
            <ac:spMk id="5" creationId="{B01235AD-E85C-6C48-AF44-AC331E4A2FE3}"/>
          </ac:spMkLst>
        </pc:spChg>
        <pc:spChg chg="del">
          <ac:chgData name="Douglas Malcolm" userId="6fbabce8-ec94-4dd3-b118-672eb69ae1ad" providerId="ADAL" clId="{4757F879-63B7-F04A-9027-6A3E45FA62C0}" dt="2021-06-24T17:35:06.073" v="7" actId="478"/>
          <ac:spMkLst>
            <pc:docMk/>
            <pc:sldMk cId="466449764" sldId="492"/>
            <ac:spMk id="6" creationId="{823BD5AC-68AD-0A48-995B-41753AE36D70}"/>
          </ac:spMkLst>
        </pc:spChg>
      </pc:sldChg>
      <pc:sldChg chg="delSp mod">
        <pc:chgData name="Douglas Malcolm" userId="6fbabce8-ec94-4dd3-b118-672eb69ae1ad" providerId="ADAL" clId="{4757F879-63B7-F04A-9027-6A3E45FA62C0}" dt="2021-06-24T17:35:01.328" v="5" actId="478"/>
        <pc:sldMkLst>
          <pc:docMk/>
          <pc:sldMk cId="1272419160" sldId="493"/>
        </pc:sldMkLst>
        <pc:spChg chg="del">
          <ac:chgData name="Douglas Malcolm" userId="6fbabce8-ec94-4dd3-b118-672eb69ae1ad" providerId="ADAL" clId="{4757F879-63B7-F04A-9027-6A3E45FA62C0}" dt="2021-06-24T17:35:01.328" v="5" actId="478"/>
          <ac:spMkLst>
            <pc:docMk/>
            <pc:sldMk cId="1272419160" sldId="493"/>
            <ac:spMk id="4" creationId="{D5421969-1042-A640-9A45-C503AEC0590C}"/>
          </ac:spMkLst>
        </pc:spChg>
        <pc:spChg chg="del">
          <ac:chgData name="Douglas Malcolm" userId="6fbabce8-ec94-4dd3-b118-672eb69ae1ad" providerId="ADAL" clId="{4757F879-63B7-F04A-9027-6A3E45FA62C0}" dt="2021-06-24T17:35:01.328" v="5" actId="478"/>
          <ac:spMkLst>
            <pc:docMk/>
            <pc:sldMk cId="1272419160" sldId="493"/>
            <ac:spMk id="5" creationId="{1AF26822-17DD-7B4F-B565-5664D1F30688}"/>
          </ac:spMkLst>
        </pc:spChg>
        <pc:spChg chg="del">
          <ac:chgData name="Douglas Malcolm" userId="6fbabce8-ec94-4dd3-b118-672eb69ae1ad" providerId="ADAL" clId="{4757F879-63B7-F04A-9027-6A3E45FA62C0}" dt="2021-06-24T17:35:01.328" v="5" actId="478"/>
          <ac:spMkLst>
            <pc:docMk/>
            <pc:sldMk cId="1272419160" sldId="493"/>
            <ac:spMk id="6" creationId="{F2A6060F-2176-FB42-9B90-2369BD3D9AAC}"/>
          </ac:spMkLst>
        </pc:spChg>
      </pc:sldChg>
      <pc:sldMasterChg chg="delSp mod delSldLayout modSldLayout">
        <pc:chgData name="Douglas Malcolm" userId="6fbabce8-ec94-4dd3-b118-672eb69ae1ad" providerId="ADAL" clId="{4757F879-63B7-F04A-9027-6A3E45FA62C0}" dt="2021-06-24T17:36:29.151" v="31" actId="2696"/>
        <pc:sldMasterMkLst>
          <pc:docMk/>
          <pc:sldMasterMk cId="3407281334" sldId="2147483821"/>
        </pc:sldMasterMkLst>
        <pc:spChg chg="del">
          <ac:chgData name="Douglas Malcolm" userId="6fbabce8-ec94-4dd3-b118-672eb69ae1ad" providerId="ADAL" clId="{4757F879-63B7-F04A-9027-6A3E45FA62C0}" dt="2021-06-24T17:36:05.568" v="21" actId="478"/>
          <ac:spMkLst>
            <pc:docMk/>
            <pc:sldMasterMk cId="3407281334" sldId="2147483821"/>
            <ac:spMk id="4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6:05.568" v="21" actId="478"/>
          <ac:spMkLst>
            <pc:docMk/>
            <pc:sldMasterMk cId="3407281334" sldId="2147483821"/>
            <ac:spMk id="5" creationId="{00000000-0000-0000-0000-000000000000}"/>
          </ac:spMkLst>
        </pc:spChg>
        <pc:spChg chg="del">
          <ac:chgData name="Douglas Malcolm" userId="6fbabce8-ec94-4dd3-b118-672eb69ae1ad" providerId="ADAL" clId="{4757F879-63B7-F04A-9027-6A3E45FA62C0}" dt="2021-06-24T17:36:05.568" v="21" actId="478"/>
          <ac:spMkLst>
            <pc:docMk/>
            <pc:sldMasterMk cId="3407281334" sldId="2147483821"/>
            <ac:spMk id="6" creationId="{00000000-0000-0000-0000-000000000000}"/>
          </ac:spMkLst>
        </pc:spChg>
        <pc:sldLayoutChg chg="delSp mod">
          <pc:chgData name="Douglas Malcolm" userId="6fbabce8-ec94-4dd3-b118-672eb69ae1ad" providerId="ADAL" clId="{4757F879-63B7-F04A-9027-6A3E45FA62C0}" dt="2021-06-24T17:36:02.705" v="20" actId="478"/>
          <pc:sldLayoutMkLst>
            <pc:docMk/>
            <pc:sldMasterMk cId="3407281334" sldId="2147483821"/>
            <pc:sldLayoutMk cId="3582191140" sldId="2147483822"/>
          </pc:sldLayoutMkLst>
          <pc:spChg chg="del">
            <ac:chgData name="Douglas Malcolm" userId="6fbabce8-ec94-4dd3-b118-672eb69ae1ad" providerId="ADAL" clId="{4757F879-63B7-F04A-9027-6A3E45FA62C0}" dt="2021-06-24T17:36:02.705" v="20" actId="478"/>
            <ac:spMkLst>
              <pc:docMk/>
              <pc:sldMasterMk cId="3407281334" sldId="2147483821"/>
              <pc:sldLayoutMk cId="3582191140" sldId="2147483822"/>
              <ac:spMk id="4" creationId="{00000000-0000-0000-0000-000000000000}"/>
            </ac:spMkLst>
          </pc:spChg>
          <pc:spChg chg="del">
            <ac:chgData name="Douglas Malcolm" userId="6fbabce8-ec94-4dd3-b118-672eb69ae1ad" providerId="ADAL" clId="{4757F879-63B7-F04A-9027-6A3E45FA62C0}" dt="2021-06-24T17:36:02.705" v="20" actId="478"/>
            <ac:spMkLst>
              <pc:docMk/>
              <pc:sldMasterMk cId="3407281334" sldId="2147483821"/>
              <pc:sldLayoutMk cId="3582191140" sldId="2147483822"/>
              <ac:spMk id="5" creationId="{00000000-0000-0000-0000-000000000000}"/>
            </ac:spMkLst>
          </pc:spChg>
          <pc:spChg chg="del">
            <ac:chgData name="Douglas Malcolm" userId="6fbabce8-ec94-4dd3-b118-672eb69ae1ad" providerId="ADAL" clId="{4757F879-63B7-F04A-9027-6A3E45FA62C0}" dt="2021-06-24T17:36:02.705" v="20" actId="478"/>
            <ac:spMkLst>
              <pc:docMk/>
              <pc:sldMasterMk cId="3407281334" sldId="2147483821"/>
              <pc:sldLayoutMk cId="3582191140" sldId="2147483822"/>
              <ac:spMk id="6" creationId="{00000000-0000-0000-0000-000000000000}"/>
            </ac:spMkLst>
          </pc:spChg>
        </pc:sldLayoutChg>
        <pc:sldLayoutChg chg="delSp mod">
          <pc:chgData name="Douglas Malcolm" userId="6fbabce8-ec94-4dd3-b118-672eb69ae1ad" providerId="ADAL" clId="{4757F879-63B7-F04A-9027-6A3E45FA62C0}" dt="2021-06-24T17:36:09.057" v="22" actId="478"/>
          <pc:sldLayoutMkLst>
            <pc:docMk/>
            <pc:sldMasterMk cId="3407281334" sldId="2147483821"/>
            <pc:sldLayoutMk cId="1121807841" sldId="2147483823"/>
          </pc:sldLayoutMkLst>
          <pc:spChg chg="del">
            <ac:chgData name="Douglas Malcolm" userId="6fbabce8-ec94-4dd3-b118-672eb69ae1ad" providerId="ADAL" clId="{4757F879-63B7-F04A-9027-6A3E45FA62C0}" dt="2021-06-24T17:36:09.057" v="22" actId="478"/>
            <ac:spMkLst>
              <pc:docMk/>
              <pc:sldMasterMk cId="3407281334" sldId="2147483821"/>
              <pc:sldLayoutMk cId="1121807841" sldId="2147483823"/>
              <ac:spMk id="4" creationId="{00000000-0000-0000-0000-000000000000}"/>
            </ac:spMkLst>
          </pc:spChg>
          <pc:spChg chg="del">
            <ac:chgData name="Douglas Malcolm" userId="6fbabce8-ec94-4dd3-b118-672eb69ae1ad" providerId="ADAL" clId="{4757F879-63B7-F04A-9027-6A3E45FA62C0}" dt="2021-06-24T17:36:09.057" v="22" actId="478"/>
            <ac:spMkLst>
              <pc:docMk/>
              <pc:sldMasterMk cId="3407281334" sldId="2147483821"/>
              <pc:sldLayoutMk cId="1121807841" sldId="2147483823"/>
              <ac:spMk id="5" creationId="{00000000-0000-0000-0000-000000000000}"/>
            </ac:spMkLst>
          </pc:spChg>
          <pc:spChg chg="del">
            <ac:chgData name="Douglas Malcolm" userId="6fbabce8-ec94-4dd3-b118-672eb69ae1ad" providerId="ADAL" clId="{4757F879-63B7-F04A-9027-6A3E45FA62C0}" dt="2021-06-24T17:36:09.057" v="22" actId="478"/>
            <ac:spMkLst>
              <pc:docMk/>
              <pc:sldMasterMk cId="3407281334" sldId="2147483821"/>
              <pc:sldLayoutMk cId="1121807841" sldId="2147483823"/>
              <ac:spMk id="6" creationId="{00000000-0000-0000-0000-000000000000}"/>
            </ac:spMkLst>
          </pc:spChg>
        </pc:sldLayoutChg>
        <pc:sldLayoutChg chg="del">
          <pc:chgData name="Douglas Malcolm" userId="6fbabce8-ec94-4dd3-b118-672eb69ae1ad" providerId="ADAL" clId="{4757F879-63B7-F04A-9027-6A3E45FA62C0}" dt="2021-06-24T17:36:11.767" v="23" actId="2696"/>
          <pc:sldLayoutMkLst>
            <pc:docMk/>
            <pc:sldMasterMk cId="3407281334" sldId="2147483821"/>
            <pc:sldLayoutMk cId="3276824457" sldId="2147483824"/>
          </pc:sldLayoutMkLst>
        </pc:sldLayoutChg>
        <pc:sldLayoutChg chg="del">
          <pc:chgData name="Douglas Malcolm" userId="6fbabce8-ec94-4dd3-b118-672eb69ae1ad" providerId="ADAL" clId="{4757F879-63B7-F04A-9027-6A3E45FA62C0}" dt="2021-06-24T17:36:13.485" v="24" actId="2696"/>
          <pc:sldLayoutMkLst>
            <pc:docMk/>
            <pc:sldMasterMk cId="3407281334" sldId="2147483821"/>
            <pc:sldLayoutMk cId="3263470865" sldId="2147483825"/>
          </pc:sldLayoutMkLst>
        </pc:sldLayoutChg>
        <pc:sldLayoutChg chg="del">
          <pc:chgData name="Douglas Malcolm" userId="6fbabce8-ec94-4dd3-b118-672eb69ae1ad" providerId="ADAL" clId="{4757F879-63B7-F04A-9027-6A3E45FA62C0}" dt="2021-06-24T17:36:15.276" v="25" actId="2696"/>
          <pc:sldLayoutMkLst>
            <pc:docMk/>
            <pc:sldMasterMk cId="3407281334" sldId="2147483821"/>
            <pc:sldLayoutMk cId="3207213203" sldId="2147483826"/>
          </pc:sldLayoutMkLst>
        </pc:sldLayoutChg>
        <pc:sldLayoutChg chg="del">
          <pc:chgData name="Douglas Malcolm" userId="6fbabce8-ec94-4dd3-b118-672eb69ae1ad" providerId="ADAL" clId="{4757F879-63B7-F04A-9027-6A3E45FA62C0}" dt="2021-06-24T17:36:17.529" v="26" actId="2696"/>
          <pc:sldLayoutMkLst>
            <pc:docMk/>
            <pc:sldMasterMk cId="3407281334" sldId="2147483821"/>
            <pc:sldLayoutMk cId="3513080933" sldId="2147483827"/>
          </pc:sldLayoutMkLst>
        </pc:sldLayoutChg>
        <pc:sldLayoutChg chg="delSp mod">
          <pc:chgData name="Douglas Malcolm" userId="6fbabce8-ec94-4dd3-b118-672eb69ae1ad" providerId="ADAL" clId="{4757F879-63B7-F04A-9027-6A3E45FA62C0}" dt="2021-06-24T17:36:20.677" v="27" actId="478"/>
          <pc:sldLayoutMkLst>
            <pc:docMk/>
            <pc:sldMasterMk cId="3407281334" sldId="2147483821"/>
            <pc:sldLayoutMk cId="1117726640" sldId="2147483828"/>
          </pc:sldLayoutMkLst>
          <pc:spChg chg="del">
            <ac:chgData name="Douglas Malcolm" userId="6fbabce8-ec94-4dd3-b118-672eb69ae1ad" providerId="ADAL" clId="{4757F879-63B7-F04A-9027-6A3E45FA62C0}" dt="2021-06-24T17:36:20.677" v="27" actId="478"/>
            <ac:spMkLst>
              <pc:docMk/>
              <pc:sldMasterMk cId="3407281334" sldId="2147483821"/>
              <pc:sldLayoutMk cId="1117726640" sldId="2147483828"/>
              <ac:spMk id="2" creationId="{00000000-0000-0000-0000-000000000000}"/>
            </ac:spMkLst>
          </pc:spChg>
          <pc:spChg chg="del">
            <ac:chgData name="Douglas Malcolm" userId="6fbabce8-ec94-4dd3-b118-672eb69ae1ad" providerId="ADAL" clId="{4757F879-63B7-F04A-9027-6A3E45FA62C0}" dt="2021-06-24T17:36:20.677" v="27" actId="478"/>
            <ac:spMkLst>
              <pc:docMk/>
              <pc:sldMasterMk cId="3407281334" sldId="2147483821"/>
              <pc:sldLayoutMk cId="1117726640" sldId="2147483828"/>
              <ac:spMk id="3" creationId="{00000000-0000-0000-0000-000000000000}"/>
            </ac:spMkLst>
          </pc:spChg>
          <pc:spChg chg="del">
            <ac:chgData name="Douglas Malcolm" userId="6fbabce8-ec94-4dd3-b118-672eb69ae1ad" providerId="ADAL" clId="{4757F879-63B7-F04A-9027-6A3E45FA62C0}" dt="2021-06-24T17:36:20.677" v="27" actId="478"/>
            <ac:spMkLst>
              <pc:docMk/>
              <pc:sldMasterMk cId="3407281334" sldId="2147483821"/>
              <pc:sldLayoutMk cId="1117726640" sldId="2147483828"/>
              <ac:spMk id="4" creationId="{00000000-0000-0000-0000-000000000000}"/>
            </ac:spMkLst>
          </pc:spChg>
        </pc:sldLayoutChg>
        <pc:sldLayoutChg chg="del">
          <pc:chgData name="Douglas Malcolm" userId="6fbabce8-ec94-4dd3-b118-672eb69ae1ad" providerId="ADAL" clId="{4757F879-63B7-F04A-9027-6A3E45FA62C0}" dt="2021-06-24T17:36:23.697" v="28" actId="2696"/>
          <pc:sldLayoutMkLst>
            <pc:docMk/>
            <pc:sldMasterMk cId="3407281334" sldId="2147483821"/>
            <pc:sldLayoutMk cId="2674269938" sldId="2147483829"/>
          </pc:sldLayoutMkLst>
        </pc:sldLayoutChg>
        <pc:sldLayoutChg chg="del">
          <pc:chgData name="Douglas Malcolm" userId="6fbabce8-ec94-4dd3-b118-672eb69ae1ad" providerId="ADAL" clId="{4757F879-63B7-F04A-9027-6A3E45FA62C0}" dt="2021-06-24T17:36:25.553" v="29" actId="2696"/>
          <pc:sldLayoutMkLst>
            <pc:docMk/>
            <pc:sldMasterMk cId="3407281334" sldId="2147483821"/>
            <pc:sldLayoutMk cId="3449294209" sldId="2147483830"/>
          </pc:sldLayoutMkLst>
        </pc:sldLayoutChg>
        <pc:sldLayoutChg chg="del">
          <pc:chgData name="Douglas Malcolm" userId="6fbabce8-ec94-4dd3-b118-672eb69ae1ad" providerId="ADAL" clId="{4757F879-63B7-F04A-9027-6A3E45FA62C0}" dt="2021-06-24T17:36:27.292" v="30" actId="2696"/>
          <pc:sldLayoutMkLst>
            <pc:docMk/>
            <pc:sldMasterMk cId="3407281334" sldId="2147483821"/>
            <pc:sldLayoutMk cId="1237741816" sldId="2147483831"/>
          </pc:sldLayoutMkLst>
        </pc:sldLayoutChg>
        <pc:sldLayoutChg chg="del">
          <pc:chgData name="Douglas Malcolm" userId="6fbabce8-ec94-4dd3-b118-672eb69ae1ad" providerId="ADAL" clId="{4757F879-63B7-F04A-9027-6A3E45FA62C0}" dt="2021-06-24T17:36:29.151" v="31" actId="2696"/>
          <pc:sldLayoutMkLst>
            <pc:docMk/>
            <pc:sldMasterMk cId="3407281334" sldId="2147483821"/>
            <pc:sldLayoutMk cId="939388112" sldId="2147483832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B6199E5-986C-6B48-BC8A-CF180E6642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175FD1-974F-7445-A936-A5034342EC0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637E63E9-B253-B94A-AE48-028EF49232FD}" type="datetimeFigureOut">
              <a:rPr lang="en-US" altLang="en-US"/>
              <a:pPr/>
              <a:t>5/22/2024</a:t>
            </a:fld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78B798-64B0-7F47-A55E-F9BC3145EB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E74466-60F4-FA4E-976C-9BE1D9D0FB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304B74D7-9A97-8F44-817C-D7C96673C10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148307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ECCC02D-07F9-CD45-8D94-FCD502661F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BFF332-B4E1-5E4B-9E57-0134CF6F53C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CCC3EF90-FCF5-CC41-9A5A-15A8F83B20D0}" type="datetimeFigureOut">
              <a:rPr lang="en-US" altLang="en-US"/>
              <a:pPr/>
              <a:t>5/22/2024</a:t>
            </a:fld>
            <a:endParaRPr lang="en-US" alt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DEDE843-E0E6-FF41-BE32-C980B12CB18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4BFD7777-8761-3248-B860-370D60236B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8AF59C-E359-024D-B379-31D7A859ED5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endParaRPr lang="en-US" alt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43405E-12E8-5D48-8832-AA448DD7DE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05043E83-1B97-CD47-9A6A-7D3D30D0DBD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303172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191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807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77266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281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8" r:id="rId3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z="4800" b="1" dirty="0"/>
              <a:t>Module 7 – Part 4</a:t>
            </a:r>
            <a:br>
              <a:rPr lang="en-US" altLang="en-US" sz="4745" b="1" dirty="0"/>
            </a:br>
            <a:endParaRPr lang="en-US" altLang="en-US" sz="4745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sz="3400" b="1" dirty="0"/>
              <a:t>Arrays</a:t>
            </a:r>
            <a:endParaRPr lang="en-US" sz="3400" b="1" dirty="0"/>
          </a:p>
        </p:txBody>
      </p:sp>
    </p:spTree>
    <p:extLst>
      <p:ext uri="{BB962C8B-B14F-4D97-AF65-F5344CB8AC3E}">
        <p14:creationId xmlns:p14="http://schemas.microsoft.com/office/powerpoint/2010/main" val="1861421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8DE54-7273-846E-17AE-1AEE361A1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Arrays class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B18DF69-0F7E-E451-22FE-C4EFC562A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47800"/>
            <a:ext cx="7886700" cy="4351339"/>
          </a:xfrm>
        </p:spPr>
        <p:txBody>
          <a:bodyPr/>
          <a:lstStyle/>
          <a:p>
            <a:r>
              <a:rPr lang="en-US" dirty="0"/>
              <a:t>The previous slides aren’t strictly true</a:t>
            </a:r>
          </a:p>
          <a:p>
            <a:r>
              <a:rPr lang="en-US" dirty="0"/>
              <a:t>Java has an Arrays class, with lots of helpful methods to interact with arrays</a:t>
            </a:r>
          </a:p>
          <a:p>
            <a:r>
              <a:rPr lang="en-US" u="sng" dirty="0"/>
              <a:t>Notice that binarySearch() will only work if the array is sorted first.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F6ABDE-6C2F-8300-D6EF-CCD890D82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825" y="2895600"/>
            <a:ext cx="6610350" cy="25622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B19B82-7F16-0453-4D1E-AEE312D9F2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6825" y="5546437"/>
            <a:ext cx="14859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034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8DE54-7273-846E-17AE-1AEE361A1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ArraysLists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B18DF69-0F7E-E451-22FE-C4EFC562AF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47800"/>
            <a:ext cx="7886700" cy="4724400"/>
          </a:xfrm>
        </p:spPr>
        <p:txBody>
          <a:bodyPr/>
          <a:lstStyle/>
          <a:p>
            <a:r>
              <a:rPr lang="en-US" dirty="0"/>
              <a:t>Java does have a data structure that is similar to Python’s lists, called ArrayLists</a:t>
            </a:r>
          </a:p>
          <a:p>
            <a:r>
              <a:rPr lang="en-US" dirty="0"/>
              <a:t>The library needs to be imported before use</a:t>
            </a:r>
          </a:p>
          <a:p>
            <a:pPr marL="0" indent="0">
              <a:buNone/>
            </a:pPr>
            <a:r>
              <a:rPr lang="en-US" dirty="0"/>
              <a:t>	import java.util.ArrayList;</a:t>
            </a:r>
          </a:p>
          <a:p>
            <a:r>
              <a:rPr lang="en-US" dirty="0"/>
              <a:t>These are objects which you need to create</a:t>
            </a:r>
          </a:p>
          <a:p>
            <a:r>
              <a:rPr lang="en-US" dirty="0"/>
              <a:t>Just like everything else in Java, you must declare what data type the ArrayList is holding</a:t>
            </a:r>
          </a:p>
          <a:p>
            <a:pPr marL="0" indent="0">
              <a:buNone/>
            </a:pPr>
            <a:r>
              <a:rPr lang="en-US" dirty="0"/>
              <a:t>	ArrayList&lt;type&gt; name = new ArrayList&lt;&gt;();</a:t>
            </a:r>
          </a:p>
          <a:p>
            <a:r>
              <a:rPr lang="en-US" dirty="0"/>
              <a:t>You use them through their methods</a:t>
            </a:r>
          </a:p>
          <a:p>
            <a:pPr marL="0" indent="0">
              <a:buNone/>
            </a:pPr>
            <a:r>
              <a:rPr lang="en-US" dirty="0"/>
              <a:t>	name.method();</a:t>
            </a:r>
          </a:p>
          <a:p>
            <a:r>
              <a:rPr lang="en-US" dirty="0"/>
              <a:t>ArrayLists can only ever have one dimension</a:t>
            </a:r>
          </a:p>
        </p:txBody>
      </p:sp>
    </p:spTree>
    <p:extLst>
      <p:ext uri="{BB962C8B-B14F-4D97-AF65-F5344CB8AC3E}">
        <p14:creationId xmlns:p14="http://schemas.microsoft.com/office/powerpoint/2010/main" val="21027417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8DE54-7273-846E-17AE-1AEE361A1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ArraysLists syntax and methods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54123C-FD62-FA02-F33E-61FF94750F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1528014"/>
            <a:ext cx="4371147" cy="44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063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8DE54-7273-846E-17AE-1AEE361A1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Multi-dimensional arrays</a:t>
            </a:r>
          </a:p>
        </p:txBody>
      </p:sp>
      <p:sp>
        <p:nvSpPr>
          <p:cNvPr id="3" name="Content Placeholder 4">
            <a:extLst>
              <a:ext uri="{FF2B5EF4-FFF2-40B4-BE49-F238E27FC236}">
                <a16:creationId xmlns:a16="http://schemas.microsoft.com/office/drawing/2014/main" id="{1A78573D-5F7C-7E57-F9CA-7990311EE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47800"/>
            <a:ext cx="7886700" cy="4351339"/>
          </a:xfrm>
        </p:spPr>
        <p:txBody>
          <a:bodyPr/>
          <a:lstStyle/>
          <a:p>
            <a:r>
              <a:rPr lang="en-US" dirty="0"/>
              <a:t>In Python, we were able to put lists inside of lists</a:t>
            </a:r>
          </a:p>
          <a:p>
            <a:pPr lvl="1"/>
            <a:r>
              <a:rPr lang="en-US" dirty="0"/>
              <a:t>This can be called a multi-dimensional list</a:t>
            </a:r>
          </a:p>
          <a:p>
            <a:pPr lvl="1"/>
            <a:r>
              <a:rPr lang="en-US" dirty="0"/>
              <a:t>E.g.: storing columns inside of rows</a:t>
            </a:r>
          </a:p>
          <a:p>
            <a:r>
              <a:rPr lang="en-US" dirty="0"/>
              <a:t>In Java, there is specific syntax for creating and interacting with multi-dimensional arrays</a:t>
            </a:r>
          </a:p>
          <a:p>
            <a:pPr lvl="1"/>
            <a:r>
              <a:rPr lang="en-US" dirty="0"/>
              <a:t>A 2D array uses 2 square braces, a 3D array uses 3 square braces, etc.</a:t>
            </a:r>
          </a:p>
          <a:p>
            <a:pPr marL="342900" lvl="1" indent="0">
              <a:buNone/>
            </a:pPr>
            <a:r>
              <a:rPr lang="en-US" dirty="0"/>
              <a:t>	type[][] name = new type[num_of_rows][num_of_cols];</a:t>
            </a:r>
          </a:p>
          <a:p>
            <a:pPr marL="0" lvl="1" indent="230188"/>
            <a:r>
              <a:rPr lang="en-US" sz="2100" dirty="0"/>
              <a:t>If you wish to traverse through the whole array, you’ll need as many loops as there are dimensions</a:t>
            </a:r>
          </a:p>
          <a:p>
            <a:pPr marL="342900" lvl="2" indent="230188"/>
            <a:r>
              <a:rPr lang="en-US" sz="1800" dirty="0"/>
              <a:t>If your array is 2D, you’ll need a loop with a nested loop inside</a:t>
            </a:r>
          </a:p>
          <a:p>
            <a:pPr marL="342900" lvl="2" indent="230188"/>
            <a:r>
              <a:rPr lang="en-US" sz="1800" dirty="0"/>
              <a:t>The inner loop traverses the columns and the outer loop traverses the rows</a:t>
            </a:r>
          </a:p>
          <a:p>
            <a:pPr marL="342900" lvl="2" indent="230188"/>
            <a:r>
              <a:rPr lang="en-US" sz="1800" dirty="0"/>
              <a:t>For a 3D array, you’ll need a loop with a nested loop inside, which itself contains a nested loop</a:t>
            </a:r>
          </a:p>
        </p:txBody>
      </p:sp>
    </p:spTree>
    <p:extLst>
      <p:ext uri="{BB962C8B-B14F-4D97-AF65-F5344CB8AC3E}">
        <p14:creationId xmlns:p14="http://schemas.microsoft.com/office/powerpoint/2010/main" val="2128926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8DE54-7273-846E-17AE-1AEE361A1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Multi-dimensional arrays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46A3C5-9276-7A54-6B9C-AD0C28B6DA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891" y="1690688"/>
            <a:ext cx="6819900" cy="15811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D80EAB-5215-C4B8-0638-71CA0424E9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505200"/>
            <a:ext cx="603504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494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8DE54-7273-846E-17AE-1AEE361A1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C600D4-7058-424C-B1CA-1DD7FD372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basic collection type in Java is the Array.</a:t>
            </a:r>
          </a:p>
          <a:p>
            <a:r>
              <a:rPr lang="en-US" dirty="0"/>
              <a:t>Arrays are a lot more restrictive compared to Python lists</a:t>
            </a:r>
          </a:p>
          <a:p>
            <a:pPr lvl="1"/>
            <a:r>
              <a:rPr lang="en-US" dirty="0"/>
              <a:t>Arrays cannot change their size once they are created</a:t>
            </a:r>
          </a:p>
          <a:p>
            <a:pPr lvl="1"/>
            <a:r>
              <a:rPr lang="en-US" dirty="0"/>
              <a:t>Arrays can only hold a single data type</a:t>
            </a:r>
          </a:p>
          <a:p>
            <a:pPr lvl="1"/>
            <a:r>
              <a:rPr lang="en-US" dirty="0"/>
              <a:t>You must manually check if an element is inside an array</a:t>
            </a:r>
          </a:p>
          <a:p>
            <a:pPr lvl="1"/>
            <a:r>
              <a:rPr lang="en-US" dirty="0"/>
              <a:t>Arrays cannot be sliced</a:t>
            </a:r>
          </a:p>
          <a:p>
            <a:pPr marL="0" lvl="1" indent="176213"/>
            <a:r>
              <a:rPr lang="en-US" sz="2100" dirty="0"/>
              <a:t>Basic syntax for creating an array is:</a:t>
            </a:r>
          </a:p>
          <a:p>
            <a:pPr marL="342900" lvl="1" indent="0">
              <a:buNone/>
            </a:pPr>
            <a:r>
              <a:rPr lang="en-US" dirty="0"/>
              <a:t>	type[] name = new type[size];</a:t>
            </a:r>
          </a:p>
          <a:p>
            <a:pPr marL="171450" lvl="1">
              <a:spcBef>
                <a:spcPts val="750"/>
              </a:spcBef>
            </a:pPr>
            <a:r>
              <a:rPr lang="en-US" sz="2100" dirty="0"/>
              <a:t>Reading from or writing to an array has very similar syntax</a:t>
            </a:r>
          </a:p>
          <a:p>
            <a:pPr marL="0" lvl="1" indent="0">
              <a:spcBef>
                <a:spcPts val="750"/>
              </a:spcBef>
              <a:buNone/>
            </a:pPr>
            <a:r>
              <a:rPr lang="en-US" sz="2100" dirty="0"/>
              <a:t>	name[position] = value;	// stores value at position in name</a:t>
            </a:r>
          </a:p>
          <a:p>
            <a:pPr marL="0" lvl="1" indent="0">
              <a:spcBef>
                <a:spcPts val="750"/>
              </a:spcBef>
              <a:buNone/>
            </a:pPr>
            <a:r>
              <a:rPr lang="en-US" sz="2100" dirty="0"/>
              <a:t>	variable = name[position]; // reads value at position in name</a:t>
            </a:r>
          </a:p>
        </p:txBody>
      </p:sp>
    </p:spTree>
    <p:extLst>
      <p:ext uri="{BB962C8B-B14F-4D97-AF65-F5344CB8AC3E}">
        <p14:creationId xmlns:p14="http://schemas.microsoft.com/office/powerpoint/2010/main" val="196042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8DE54-7273-846E-17AE-1AEE361A1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B18DF69-0F7E-E451-22FE-C4EFC562A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must always declare the type of the array</a:t>
            </a:r>
          </a:p>
          <a:p>
            <a:r>
              <a:rPr lang="en-US" dirty="0"/>
              <a:t>Notice that, in general, you </a:t>
            </a:r>
            <a:r>
              <a:rPr lang="en-US" b="1" u="sng" dirty="0"/>
              <a:t>must</a:t>
            </a:r>
            <a:r>
              <a:rPr lang="en-US" dirty="0"/>
              <a:t> declare the size of the array when you create it.</a:t>
            </a:r>
          </a:p>
          <a:p>
            <a:r>
              <a:rPr lang="en-US" dirty="0"/>
              <a:t>This size will be unchanged throughout the lifetime of the array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EAFED68-FEC1-8159-689B-8A62A6BAF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505200"/>
            <a:ext cx="5523564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394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8DE54-7273-846E-17AE-1AEE361A1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Resizing Arrays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B18DF69-0F7E-E451-22FE-C4EFC562A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if you create an array but realize later on that you need a bigger array?</a:t>
            </a:r>
          </a:p>
          <a:p>
            <a:r>
              <a:rPr lang="en-US" dirty="0"/>
              <a:t>You’ll have to create a new array with the new size, and then copy over the contents of the old array.</a:t>
            </a:r>
          </a:p>
          <a:p>
            <a:r>
              <a:rPr lang="en-US" dirty="0"/>
              <a:t>We can determine the size of an array by using .length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BF328C-6767-2DF4-E97F-0BE6BF1946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575" y="3718635"/>
            <a:ext cx="3752850" cy="257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591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8DE54-7273-846E-17AE-1AEE361A1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Searching Arrays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B18DF69-0F7E-E451-22FE-C4EFC562A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want to check if a particular element is inside an array, you’ll need to do it manually.</a:t>
            </a:r>
          </a:p>
          <a:p>
            <a:r>
              <a:rPr lang="en-US" dirty="0"/>
              <a:t>There is no “in” keyword for a “if element in array:” statement.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7E14AB-5CE9-CFDD-22FA-994F7801B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837" y="3048000"/>
            <a:ext cx="7172325" cy="226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070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8DE54-7273-846E-17AE-1AEE361A1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Printing Arrays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B18DF69-0F7E-E451-22FE-C4EFC562A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Printing an array simply prints out its memory representation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B08FAF-4FB2-28BB-64A0-626B6A0689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9797" y="2438400"/>
            <a:ext cx="5484406" cy="12477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44CB85-EDF7-B072-F9F3-9AE1448AB4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2080" y="4191000"/>
            <a:ext cx="3919840" cy="906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38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8DE54-7273-846E-17AE-1AEE361A1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Printing Arrays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B18DF69-0F7E-E451-22FE-C4EFC562A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want to print the contents of an array, you’ll have to do it manually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BD7BA5-5910-CC2B-1950-9B5DD489B8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7504" y="2311400"/>
            <a:ext cx="3648992" cy="32004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B0506F-5C4E-6966-1331-7E110C75B8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9012" y="5620544"/>
            <a:ext cx="2085975" cy="44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775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8DE54-7273-846E-17AE-1AEE361A1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Arrays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B18DF69-0F7E-E451-22FE-C4EFC562A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want to compare if two arrays have the same contents, much like with strings, </a:t>
            </a:r>
            <a:r>
              <a:rPr lang="en-US" b="1" u="sng" dirty="0"/>
              <a:t>using == will not work</a:t>
            </a:r>
            <a:r>
              <a:rPr lang="en-US" dirty="0"/>
              <a:t>.</a:t>
            </a:r>
          </a:p>
          <a:p>
            <a:r>
              <a:rPr lang="en-US" dirty="0"/>
              <a:t>You’ll have to compare the arrays manually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6F2AB6-6E6E-01BF-EBC7-F59B910D3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4483" y="2895600"/>
            <a:ext cx="3485317" cy="325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0024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8DE54-7273-846E-17AE-1AEE361A1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Slicing Arrays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B18DF69-0F7E-E451-22FE-C4EFC562AF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want to slice an array, you’ll have to do it manually</a:t>
            </a:r>
          </a:p>
          <a:p>
            <a:r>
              <a:rPr lang="en-US" dirty="0"/>
              <a:t>The examples below are equivalent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029830-26EE-05EF-086D-7E3F188B90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743200"/>
            <a:ext cx="4295775" cy="19526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10E2CA-F2D6-FB97-C71D-152EC6813B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99" y="4830762"/>
            <a:ext cx="4991961" cy="78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837003"/>
      </p:ext>
    </p:extLst>
  </p:cSld>
  <p:clrMapOvr>
    <a:masterClrMapping/>
  </p:clrMapOvr>
</p:sld>
</file>

<file path=ppt/theme/theme1.xml><?xml version="1.0" encoding="utf-8"?>
<a:theme xmlns:a="http://schemas.openxmlformats.org/drawingml/2006/main" name="PPT2_16to9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6-Slides_v3" id="{2AE1A09D-393F-294B-B98C-323A8097282F}" vid="{E879D278-8E4A-4A42-ABEB-CD7F63CC406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M6-Slides_v3</Template>
  <TotalTime>3974</TotalTime>
  <Words>615</Words>
  <Application>Microsoft Office PowerPoint</Application>
  <PresentationFormat>On-screen Show (4:3)</PresentationFormat>
  <Paragraphs>62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PPT2_16to9</vt:lpstr>
      <vt:lpstr>Module 7 – Part 4 </vt:lpstr>
      <vt:lpstr>Arrays</vt:lpstr>
      <vt:lpstr>Arrays</vt:lpstr>
      <vt:lpstr>Resizing Arrays</vt:lpstr>
      <vt:lpstr>Searching Arrays</vt:lpstr>
      <vt:lpstr>Printing Arrays</vt:lpstr>
      <vt:lpstr>Printing Arrays</vt:lpstr>
      <vt:lpstr>Comparing Arrays</vt:lpstr>
      <vt:lpstr>Slicing Arrays</vt:lpstr>
      <vt:lpstr>Arrays class</vt:lpstr>
      <vt:lpstr>ArraysLists</vt:lpstr>
      <vt:lpstr>ArraysLists syntax and methods</vt:lpstr>
      <vt:lpstr>Multi-dimensional arrays</vt:lpstr>
      <vt:lpstr>Multi-dimensional arrays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6</dc:title>
  <dc:creator>Microsoft Office User</dc:creator>
  <cp:lastModifiedBy>Dmitri Nunes Dias Fernandes</cp:lastModifiedBy>
  <cp:revision>198</cp:revision>
  <dcterms:created xsi:type="dcterms:W3CDTF">2019-09-20T18:08:48Z</dcterms:created>
  <dcterms:modified xsi:type="dcterms:W3CDTF">2024-05-22T23:22:26Z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2012-04-21T00:00:00Z</vt:filetime>
  </property>
  <property fmtid="{D5CDD505-2E9C-101B-9397-08002B2CF9AE}" pid="3" name="LastSaved">
    <vt:filetime>2017-03-19T00:00:00Z</vt:filetime>
  </property>
</Properties>
</file>