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25"/>
  </p:notesMasterIdLst>
  <p:handoutMasterIdLst>
    <p:handoutMasterId r:id="rId26"/>
  </p:handoutMasterIdLst>
  <p:sldIdLst>
    <p:sldId id="420" r:id="rId2"/>
    <p:sldId id="421" r:id="rId3"/>
    <p:sldId id="441" r:id="rId4"/>
    <p:sldId id="423" r:id="rId5"/>
    <p:sldId id="435" r:id="rId6"/>
    <p:sldId id="425" r:id="rId7"/>
    <p:sldId id="426" r:id="rId8"/>
    <p:sldId id="424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36" r:id="rId18"/>
    <p:sldId id="443" r:id="rId19"/>
    <p:sldId id="437" r:id="rId20"/>
    <p:sldId id="438" r:id="rId21"/>
    <p:sldId id="439" r:id="rId22"/>
    <p:sldId id="440" r:id="rId23"/>
    <p:sldId id="442" r:id="rId2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4E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0" autoAdjust="0"/>
    <p:restoredTop sz="94558" autoAdjust="0"/>
  </p:normalViewPr>
  <p:slideViewPr>
    <p:cSldViewPr>
      <p:cViewPr varScale="1">
        <p:scale>
          <a:sx n="83" d="100"/>
          <a:sy n="83" d="100"/>
        </p:scale>
        <p:origin x="1382" y="6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75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040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Malcolm" userId="6fbabce8-ec94-4dd3-b118-672eb69ae1ad" providerId="ADAL" clId="{10637BDD-E53C-7F47-BB3A-1E220202ABB2}"/>
    <pc:docChg chg="modSld">
      <pc:chgData name="Douglas Malcolm" userId="6fbabce8-ec94-4dd3-b118-672eb69ae1ad" providerId="ADAL" clId="{10637BDD-E53C-7F47-BB3A-1E220202ABB2}" dt="2021-09-20T14:40:03.948" v="1" actId="20577"/>
      <pc:docMkLst>
        <pc:docMk/>
      </pc:docMkLst>
      <pc:sldChg chg="modSp mod">
        <pc:chgData name="Douglas Malcolm" userId="6fbabce8-ec94-4dd3-b118-672eb69ae1ad" providerId="ADAL" clId="{10637BDD-E53C-7F47-BB3A-1E220202ABB2}" dt="2021-09-20T14:40:03.948" v="1" actId="20577"/>
        <pc:sldMkLst>
          <pc:docMk/>
          <pc:sldMk cId="1861421484" sldId="420"/>
        </pc:sldMkLst>
        <pc:spChg chg="mod">
          <ac:chgData name="Douglas Malcolm" userId="6fbabce8-ec94-4dd3-b118-672eb69ae1ad" providerId="ADAL" clId="{10637BDD-E53C-7F47-BB3A-1E220202ABB2}" dt="2021-09-20T14:40:03.948" v="1" actId="20577"/>
          <ac:spMkLst>
            <pc:docMk/>
            <pc:sldMk cId="1861421484" sldId="420"/>
            <ac:spMk id="7170" creationId="{00000000-0000-0000-0000-000000000000}"/>
          </ac:spMkLst>
        </pc:spChg>
      </pc:sldChg>
    </pc:docChg>
  </pc:docChgLst>
  <pc:docChgLst>
    <pc:chgData name="Douglas Malcolm" userId="6fbabce8-ec94-4dd3-b118-672eb69ae1ad" providerId="ADAL" clId="{FD155BF5-CA15-C44D-8B27-EA0B6DDFD90F}"/>
    <pc:docChg chg="modSld">
      <pc:chgData name="Douglas Malcolm" userId="6fbabce8-ec94-4dd3-b118-672eb69ae1ad" providerId="ADAL" clId="{FD155BF5-CA15-C44D-8B27-EA0B6DDFD90F}" dt="2019-10-14T15:12:31.392" v="2" actId="20577"/>
      <pc:docMkLst>
        <pc:docMk/>
      </pc:docMkLst>
      <pc:sldChg chg="modSp">
        <pc:chgData name="Douglas Malcolm" userId="6fbabce8-ec94-4dd3-b118-672eb69ae1ad" providerId="ADAL" clId="{FD155BF5-CA15-C44D-8B27-EA0B6DDFD90F}" dt="2019-10-14T15:12:31.392" v="2" actId="20577"/>
        <pc:sldMkLst>
          <pc:docMk/>
          <pc:sldMk cId="131221133" sldId="483"/>
        </pc:sldMkLst>
        <pc:spChg chg="mod">
          <ac:chgData name="Douglas Malcolm" userId="6fbabce8-ec94-4dd3-b118-672eb69ae1ad" providerId="ADAL" clId="{FD155BF5-CA15-C44D-8B27-EA0B6DDFD90F}" dt="2019-10-14T15:12:31.392" v="2" actId="20577"/>
          <ac:spMkLst>
            <pc:docMk/>
            <pc:sldMk cId="131221133" sldId="483"/>
            <ac:spMk id="22531" creationId="{539B0767-0E50-4F2A-84D2-A6F36A2021A9}"/>
          </ac:spMkLst>
        </pc:spChg>
      </pc:sldChg>
    </pc:docChg>
  </pc:docChgLst>
  <pc:docChgLst>
    <pc:chgData name="Douglas Malcolm" userId="6fbabce8-ec94-4dd3-b118-672eb69ae1ad" providerId="ADAL" clId="{4757F879-63B7-F04A-9027-6A3E45FA62C0}"/>
    <pc:docChg chg="custSel modSld modMainMaster">
      <pc:chgData name="Douglas Malcolm" userId="6fbabce8-ec94-4dd3-b118-672eb69ae1ad" providerId="ADAL" clId="{4757F879-63B7-F04A-9027-6A3E45FA62C0}" dt="2021-06-24T17:36:29.151" v="31" actId="2696"/>
      <pc:docMkLst>
        <pc:docMk/>
      </pc:docMkLst>
      <pc:sldChg chg="delSp mod">
        <pc:chgData name="Douglas Malcolm" userId="6fbabce8-ec94-4dd3-b118-672eb69ae1ad" providerId="ADAL" clId="{4757F879-63B7-F04A-9027-6A3E45FA62C0}" dt="2021-06-24T17:35:55.721" v="19" actId="478"/>
        <pc:sldMkLst>
          <pc:docMk/>
          <pc:sldMk cId="1861421484" sldId="420"/>
        </pc:sldMkLst>
        <pc:spChg chg="del">
          <ac:chgData name="Douglas Malcolm" userId="6fbabce8-ec94-4dd3-b118-672eb69ae1ad" providerId="ADAL" clId="{4757F879-63B7-F04A-9027-6A3E45FA62C0}" dt="2021-06-24T17:35:55.721" v="19" actId="478"/>
          <ac:spMkLst>
            <pc:docMk/>
            <pc:sldMk cId="1861421484" sldId="420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5.721" v="19" actId="478"/>
          <ac:spMkLst>
            <pc:docMk/>
            <pc:sldMk cId="1861421484" sldId="420"/>
            <ac:spMk id="3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5.721" v="19" actId="478"/>
          <ac:spMkLst>
            <pc:docMk/>
            <pc:sldMk cId="1861421484" sldId="420"/>
            <ac:spMk id="4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53.951" v="18" actId="478"/>
        <pc:sldMkLst>
          <pc:docMk/>
          <pc:sldMk cId="1893773714" sldId="422"/>
        </pc:sldMkLst>
        <pc:spChg chg="del">
          <ac:chgData name="Douglas Malcolm" userId="6fbabce8-ec94-4dd3-b118-672eb69ae1ad" providerId="ADAL" clId="{4757F879-63B7-F04A-9027-6A3E45FA62C0}" dt="2021-06-24T17:35:53.951" v="18" actId="478"/>
          <ac:spMkLst>
            <pc:docMk/>
            <pc:sldMk cId="1893773714" sldId="422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3.951" v="18" actId="478"/>
          <ac:spMkLst>
            <pc:docMk/>
            <pc:sldMk cId="1893773714" sldId="422"/>
            <ac:spMk id="512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3.951" v="18" actId="478"/>
          <ac:spMkLst>
            <pc:docMk/>
            <pc:sldMk cId="1893773714" sldId="422"/>
            <ac:spMk id="5126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35.632" v="12" actId="478"/>
        <pc:sldMkLst>
          <pc:docMk/>
          <pc:sldMk cId="1252474951" sldId="424"/>
        </pc:sldMkLst>
        <pc:spChg chg="del">
          <ac:chgData name="Douglas Malcolm" userId="6fbabce8-ec94-4dd3-b118-672eb69ae1ad" providerId="ADAL" clId="{4757F879-63B7-F04A-9027-6A3E45FA62C0}" dt="2021-06-24T17:35:35.632" v="12" actId="478"/>
          <ac:spMkLst>
            <pc:docMk/>
            <pc:sldMk cId="1252474951" sldId="424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35.632" v="12" actId="478"/>
          <ac:spMkLst>
            <pc:docMk/>
            <pc:sldMk cId="1252474951" sldId="424"/>
            <ac:spMk id="717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35.632" v="12" actId="478"/>
          <ac:spMkLst>
            <pc:docMk/>
            <pc:sldMk cId="1252474951" sldId="424"/>
            <ac:spMk id="7173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32.811" v="11" actId="478"/>
        <pc:sldMkLst>
          <pc:docMk/>
          <pc:sldMk cId="711793563" sldId="425"/>
        </pc:sldMkLst>
        <pc:spChg chg="del">
          <ac:chgData name="Douglas Malcolm" userId="6fbabce8-ec94-4dd3-b118-672eb69ae1ad" providerId="ADAL" clId="{4757F879-63B7-F04A-9027-6A3E45FA62C0}" dt="2021-06-24T17:35:32.811" v="11" actId="478"/>
          <ac:spMkLst>
            <pc:docMk/>
            <pc:sldMk cId="711793563" sldId="425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32.811" v="11" actId="478"/>
          <ac:spMkLst>
            <pc:docMk/>
            <pc:sldMk cId="711793563" sldId="425"/>
            <ac:spMk id="8196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32.811" v="11" actId="478"/>
          <ac:spMkLst>
            <pc:docMk/>
            <pc:sldMk cId="711793563" sldId="425"/>
            <ac:spMk id="8197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29.280" v="10" actId="478"/>
        <pc:sldMkLst>
          <pc:docMk/>
          <pc:sldMk cId="1088700511" sldId="428"/>
        </pc:sldMkLst>
        <pc:spChg chg="del">
          <ac:chgData name="Douglas Malcolm" userId="6fbabce8-ec94-4dd3-b118-672eb69ae1ad" providerId="ADAL" clId="{4757F879-63B7-F04A-9027-6A3E45FA62C0}" dt="2021-06-24T17:35:29.280" v="10" actId="478"/>
          <ac:spMkLst>
            <pc:docMk/>
            <pc:sldMk cId="1088700511" sldId="428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29.280" v="10" actId="478"/>
          <ac:spMkLst>
            <pc:docMk/>
            <pc:sldMk cId="1088700511" sldId="428"/>
            <ac:spMk id="11268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29.280" v="10" actId="478"/>
          <ac:spMkLst>
            <pc:docMk/>
            <pc:sldMk cId="1088700511" sldId="428"/>
            <ac:spMk id="11269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4:49.114" v="1" actId="478"/>
        <pc:sldMkLst>
          <pc:docMk/>
          <pc:sldMk cId="1937570582" sldId="447"/>
        </pc:sldMkLst>
        <pc:spChg chg="del">
          <ac:chgData name="Douglas Malcolm" userId="6fbabce8-ec94-4dd3-b118-672eb69ae1ad" providerId="ADAL" clId="{4757F879-63B7-F04A-9027-6A3E45FA62C0}" dt="2021-06-24T17:34:49.114" v="1" actId="478"/>
          <ac:spMkLst>
            <pc:docMk/>
            <pc:sldMk cId="1937570582" sldId="447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49.114" v="1" actId="478"/>
          <ac:spMkLst>
            <pc:docMk/>
            <pc:sldMk cId="1937570582" sldId="447"/>
            <ac:spMk id="3072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49.114" v="1" actId="478"/>
          <ac:spMkLst>
            <pc:docMk/>
            <pc:sldMk cId="1937570582" sldId="447"/>
            <ac:spMk id="30726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50.535" v="17" actId="478"/>
        <pc:sldMkLst>
          <pc:docMk/>
          <pc:sldMk cId="1744658010" sldId="448"/>
        </pc:sldMkLst>
        <pc:spChg chg="del">
          <ac:chgData name="Douglas Malcolm" userId="6fbabce8-ec94-4dd3-b118-672eb69ae1ad" providerId="ADAL" clId="{4757F879-63B7-F04A-9027-6A3E45FA62C0}" dt="2021-06-24T17:35:50.535" v="17" actId="478"/>
          <ac:spMkLst>
            <pc:docMk/>
            <pc:sldMk cId="1744658010" sldId="448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0.535" v="17" actId="478"/>
          <ac:spMkLst>
            <pc:docMk/>
            <pc:sldMk cId="1744658010" sldId="448"/>
            <ac:spMk id="1024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0.535" v="17" actId="478"/>
          <ac:spMkLst>
            <pc:docMk/>
            <pc:sldMk cId="1744658010" sldId="448"/>
            <ac:spMk id="10245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48.273" v="16" actId="478"/>
        <pc:sldMkLst>
          <pc:docMk/>
          <pc:sldMk cId="1574065589" sldId="449"/>
        </pc:sldMkLst>
        <pc:spChg chg="del">
          <ac:chgData name="Douglas Malcolm" userId="6fbabce8-ec94-4dd3-b118-672eb69ae1ad" providerId="ADAL" clId="{4757F879-63B7-F04A-9027-6A3E45FA62C0}" dt="2021-06-24T17:35:48.273" v="16" actId="478"/>
          <ac:spMkLst>
            <pc:docMk/>
            <pc:sldMk cId="1574065589" sldId="449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8.273" v="16" actId="478"/>
          <ac:spMkLst>
            <pc:docMk/>
            <pc:sldMk cId="1574065589" sldId="449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8.273" v="16" actId="478"/>
          <ac:spMkLst>
            <pc:docMk/>
            <pc:sldMk cId="1574065589" sldId="449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45.609" v="15" actId="478"/>
        <pc:sldMkLst>
          <pc:docMk/>
          <pc:sldMk cId="344674421" sldId="450"/>
        </pc:sldMkLst>
        <pc:spChg chg="del">
          <ac:chgData name="Douglas Malcolm" userId="6fbabce8-ec94-4dd3-b118-672eb69ae1ad" providerId="ADAL" clId="{4757F879-63B7-F04A-9027-6A3E45FA62C0}" dt="2021-06-24T17:35:45.609" v="15" actId="478"/>
          <ac:spMkLst>
            <pc:docMk/>
            <pc:sldMk cId="344674421" sldId="450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5.609" v="15" actId="478"/>
          <ac:spMkLst>
            <pc:docMk/>
            <pc:sldMk cId="344674421" sldId="450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5.609" v="15" actId="478"/>
          <ac:spMkLst>
            <pc:docMk/>
            <pc:sldMk cId="344674421" sldId="450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40.512" v="13" actId="478"/>
        <pc:sldMkLst>
          <pc:docMk/>
          <pc:sldMk cId="1220417157" sldId="452"/>
        </pc:sldMkLst>
        <pc:spChg chg="del">
          <ac:chgData name="Douglas Malcolm" userId="6fbabce8-ec94-4dd3-b118-672eb69ae1ad" providerId="ADAL" clId="{4757F879-63B7-F04A-9027-6A3E45FA62C0}" dt="2021-06-24T17:35:40.512" v="13" actId="478"/>
          <ac:spMkLst>
            <pc:docMk/>
            <pc:sldMk cId="1220417157" sldId="452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0.512" v="13" actId="478"/>
          <ac:spMkLst>
            <pc:docMk/>
            <pc:sldMk cId="1220417157" sldId="452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0.512" v="13" actId="478"/>
          <ac:spMkLst>
            <pc:docMk/>
            <pc:sldMk cId="1220417157" sldId="452"/>
            <ac:spMk id="6" creationId="{00000000-0000-0000-0000-000000000000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764637766" sldId="455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764637766" sldId="455"/>
            <ac:spMk id="20483" creationId="{B18E0404-DA96-4552-94A1-F91A033BC0FE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580448429" sldId="458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580448429" sldId="458"/>
            <ac:spMk id="22531" creationId="{539B0767-0E50-4F2A-84D2-A6F36A2021A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01680494" sldId="464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01680494" sldId="464"/>
            <ac:spMk id="28675" creationId="{563D9DEF-B06C-4495-A764-66EDF2ABF5E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01680494" sldId="464"/>
            <ac:spMk id="28677" creationId="{DDB7B75A-A115-4F4D-80FA-A5B96E5DE92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694563293" sldId="465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694563293" sldId="465"/>
            <ac:spMk id="20" creationId="{563D9DEF-B06C-4495-A764-66EDF2ABF5E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694563293" sldId="465"/>
            <ac:spMk id="23" creationId="{DDB7B75A-A115-4F4D-80FA-A5B96E5DE92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597138937" sldId="466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597138937" sldId="466"/>
            <ac:spMk id="22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597138937" sldId="466"/>
            <ac:spMk id="24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904999775" sldId="469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904999775" sldId="469"/>
            <ac:spMk id="25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651884599" sldId="476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651884599" sldId="476"/>
            <ac:spMk id="7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223145652" sldId="477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223145652" sldId="477"/>
            <ac:spMk id="22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223145652" sldId="477"/>
            <ac:spMk id="24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320033874" sldId="478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320033874" sldId="478"/>
            <ac:spMk id="24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945916285" sldId="479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945916285" sldId="479"/>
            <ac:spMk id="22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945916285" sldId="479"/>
            <ac:spMk id="25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436877083" sldId="480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436877083" sldId="480"/>
            <ac:spMk id="21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436877083" sldId="480"/>
            <ac:spMk id="25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290898229" sldId="481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290898229" sldId="481"/>
            <ac:spMk id="21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290898229" sldId="481"/>
            <ac:spMk id="25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468450761" sldId="482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468450761" sldId="482"/>
            <ac:spMk id="22531" creationId="{539B0767-0E50-4F2A-84D2-A6F36A2021A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31221133" sldId="483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31221133" sldId="483"/>
            <ac:spMk id="22531" creationId="{539B0767-0E50-4F2A-84D2-A6F36A2021A9}"/>
          </ac:spMkLst>
        </pc:spChg>
      </pc:sldChg>
      <pc:sldChg chg="delSp mod">
        <pc:chgData name="Douglas Malcolm" userId="6fbabce8-ec94-4dd3-b118-672eb69ae1ad" providerId="ADAL" clId="{4757F879-63B7-F04A-9027-6A3E45FA62C0}" dt="2021-06-24T17:35:43.180" v="14" actId="478"/>
        <pc:sldMkLst>
          <pc:docMk/>
          <pc:sldMk cId="1872418715" sldId="485"/>
        </pc:sldMkLst>
        <pc:spChg chg="del">
          <ac:chgData name="Douglas Malcolm" userId="6fbabce8-ec94-4dd3-b118-672eb69ae1ad" providerId="ADAL" clId="{4757F879-63B7-F04A-9027-6A3E45FA62C0}" dt="2021-06-24T17:35:43.180" v="14" actId="478"/>
          <ac:spMkLst>
            <pc:docMk/>
            <pc:sldMk cId="1872418715" sldId="485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3.180" v="14" actId="478"/>
          <ac:spMkLst>
            <pc:docMk/>
            <pc:sldMk cId="1872418715" sldId="485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3.180" v="14" actId="478"/>
          <ac:spMkLst>
            <pc:docMk/>
            <pc:sldMk cId="1872418715" sldId="485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12.249" v="9" actId="478"/>
        <pc:sldMkLst>
          <pc:docMk/>
          <pc:sldMk cId="1763072547" sldId="486"/>
        </pc:sldMkLst>
        <pc:spChg chg="del">
          <ac:chgData name="Douglas Malcolm" userId="6fbabce8-ec94-4dd3-b118-672eb69ae1ad" providerId="ADAL" clId="{4757F879-63B7-F04A-9027-6A3E45FA62C0}" dt="2021-06-24T17:35:12.249" v="9" actId="478"/>
          <ac:spMkLst>
            <pc:docMk/>
            <pc:sldMk cId="1763072547" sldId="486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12.249" v="9" actId="478"/>
          <ac:spMkLst>
            <pc:docMk/>
            <pc:sldMk cId="1763072547" sldId="486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12.249" v="9" actId="478"/>
          <ac:spMkLst>
            <pc:docMk/>
            <pc:sldMk cId="1763072547" sldId="486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09.513" v="8" actId="478"/>
        <pc:sldMkLst>
          <pc:docMk/>
          <pc:sldMk cId="1411374224" sldId="487"/>
        </pc:sldMkLst>
        <pc:spChg chg="del">
          <ac:chgData name="Douglas Malcolm" userId="6fbabce8-ec94-4dd3-b118-672eb69ae1ad" providerId="ADAL" clId="{4757F879-63B7-F04A-9027-6A3E45FA62C0}" dt="2021-06-24T17:35:09.513" v="8" actId="478"/>
          <ac:spMkLst>
            <pc:docMk/>
            <pc:sldMk cId="1411374224" sldId="487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09.513" v="8" actId="478"/>
          <ac:spMkLst>
            <pc:docMk/>
            <pc:sldMk cId="1411374224" sldId="487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09.513" v="8" actId="478"/>
          <ac:spMkLst>
            <pc:docMk/>
            <pc:sldMk cId="1411374224" sldId="487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03.525" v="6" actId="478"/>
        <pc:sldMkLst>
          <pc:docMk/>
          <pc:sldMk cId="578199358" sldId="488"/>
        </pc:sldMkLst>
        <pc:spChg chg="del">
          <ac:chgData name="Douglas Malcolm" userId="6fbabce8-ec94-4dd3-b118-672eb69ae1ad" providerId="ADAL" clId="{4757F879-63B7-F04A-9027-6A3E45FA62C0}" dt="2021-06-24T17:35:03.525" v="6" actId="478"/>
          <ac:spMkLst>
            <pc:docMk/>
            <pc:sldMk cId="578199358" sldId="488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03.525" v="6" actId="478"/>
          <ac:spMkLst>
            <pc:docMk/>
            <pc:sldMk cId="578199358" sldId="488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03.525" v="6" actId="478"/>
          <ac:spMkLst>
            <pc:docMk/>
            <pc:sldMk cId="578199358" sldId="488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4:57.273" v="4" actId="478"/>
        <pc:sldMkLst>
          <pc:docMk/>
          <pc:sldMk cId="813375475" sldId="489"/>
        </pc:sldMkLst>
        <pc:spChg chg="del">
          <ac:chgData name="Douglas Malcolm" userId="6fbabce8-ec94-4dd3-b118-672eb69ae1ad" providerId="ADAL" clId="{4757F879-63B7-F04A-9027-6A3E45FA62C0}" dt="2021-06-24T17:34:57.273" v="4" actId="478"/>
          <ac:spMkLst>
            <pc:docMk/>
            <pc:sldMk cId="813375475" sldId="489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7.273" v="4" actId="478"/>
          <ac:spMkLst>
            <pc:docMk/>
            <pc:sldMk cId="813375475" sldId="489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7.273" v="4" actId="478"/>
          <ac:spMkLst>
            <pc:docMk/>
            <pc:sldMk cId="813375475" sldId="489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4:53.647" v="3" actId="478"/>
        <pc:sldMkLst>
          <pc:docMk/>
          <pc:sldMk cId="791362842" sldId="490"/>
        </pc:sldMkLst>
        <pc:spChg chg="del">
          <ac:chgData name="Douglas Malcolm" userId="6fbabce8-ec94-4dd3-b118-672eb69ae1ad" providerId="ADAL" clId="{4757F879-63B7-F04A-9027-6A3E45FA62C0}" dt="2021-06-24T17:34:53.647" v="3" actId="478"/>
          <ac:spMkLst>
            <pc:docMk/>
            <pc:sldMk cId="791362842" sldId="490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3.647" v="3" actId="478"/>
          <ac:spMkLst>
            <pc:docMk/>
            <pc:sldMk cId="791362842" sldId="490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3.647" v="3" actId="478"/>
          <ac:spMkLst>
            <pc:docMk/>
            <pc:sldMk cId="791362842" sldId="490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4:51.584" v="2" actId="478"/>
        <pc:sldMkLst>
          <pc:docMk/>
          <pc:sldMk cId="1828305878" sldId="491"/>
        </pc:sldMkLst>
        <pc:spChg chg="del">
          <ac:chgData name="Douglas Malcolm" userId="6fbabce8-ec94-4dd3-b118-672eb69ae1ad" providerId="ADAL" clId="{4757F879-63B7-F04A-9027-6A3E45FA62C0}" dt="2021-06-24T17:34:51.584" v="2" actId="478"/>
          <ac:spMkLst>
            <pc:docMk/>
            <pc:sldMk cId="1828305878" sldId="491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1.584" v="2" actId="478"/>
          <ac:spMkLst>
            <pc:docMk/>
            <pc:sldMk cId="1828305878" sldId="491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1.584" v="2" actId="478"/>
          <ac:spMkLst>
            <pc:docMk/>
            <pc:sldMk cId="1828305878" sldId="491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06.073" v="7" actId="478"/>
        <pc:sldMkLst>
          <pc:docMk/>
          <pc:sldMk cId="466449764" sldId="492"/>
        </pc:sldMkLst>
        <pc:spChg chg="del">
          <ac:chgData name="Douglas Malcolm" userId="6fbabce8-ec94-4dd3-b118-672eb69ae1ad" providerId="ADAL" clId="{4757F879-63B7-F04A-9027-6A3E45FA62C0}" dt="2021-06-24T17:35:06.073" v="7" actId="478"/>
          <ac:spMkLst>
            <pc:docMk/>
            <pc:sldMk cId="466449764" sldId="492"/>
            <ac:spMk id="4" creationId="{A403E9F0-4CB2-6340-A170-FE14FB11AF0C}"/>
          </ac:spMkLst>
        </pc:spChg>
        <pc:spChg chg="del">
          <ac:chgData name="Douglas Malcolm" userId="6fbabce8-ec94-4dd3-b118-672eb69ae1ad" providerId="ADAL" clId="{4757F879-63B7-F04A-9027-6A3E45FA62C0}" dt="2021-06-24T17:35:06.073" v="7" actId="478"/>
          <ac:spMkLst>
            <pc:docMk/>
            <pc:sldMk cId="466449764" sldId="492"/>
            <ac:spMk id="5" creationId="{B01235AD-E85C-6C48-AF44-AC331E4A2FE3}"/>
          </ac:spMkLst>
        </pc:spChg>
        <pc:spChg chg="del">
          <ac:chgData name="Douglas Malcolm" userId="6fbabce8-ec94-4dd3-b118-672eb69ae1ad" providerId="ADAL" clId="{4757F879-63B7-F04A-9027-6A3E45FA62C0}" dt="2021-06-24T17:35:06.073" v="7" actId="478"/>
          <ac:spMkLst>
            <pc:docMk/>
            <pc:sldMk cId="466449764" sldId="492"/>
            <ac:spMk id="6" creationId="{823BD5AC-68AD-0A48-995B-41753AE36D70}"/>
          </ac:spMkLst>
        </pc:spChg>
      </pc:sldChg>
      <pc:sldChg chg="delSp mod">
        <pc:chgData name="Douglas Malcolm" userId="6fbabce8-ec94-4dd3-b118-672eb69ae1ad" providerId="ADAL" clId="{4757F879-63B7-F04A-9027-6A3E45FA62C0}" dt="2021-06-24T17:35:01.328" v="5" actId="478"/>
        <pc:sldMkLst>
          <pc:docMk/>
          <pc:sldMk cId="1272419160" sldId="493"/>
        </pc:sldMkLst>
        <pc:spChg chg="del">
          <ac:chgData name="Douglas Malcolm" userId="6fbabce8-ec94-4dd3-b118-672eb69ae1ad" providerId="ADAL" clId="{4757F879-63B7-F04A-9027-6A3E45FA62C0}" dt="2021-06-24T17:35:01.328" v="5" actId="478"/>
          <ac:spMkLst>
            <pc:docMk/>
            <pc:sldMk cId="1272419160" sldId="493"/>
            <ac:spMk id="4" creationId="{D5421969-1042-A640-9A45-C503AEC0590C}"/>
          </ac:spMkLst>
        </pc:spChg>
        <pc:spChg chg="del">
          <ac:chgData name="Douglas Malcolm" userId="6fbabce8-ec94-4dd3-b118-672eb69ae1ad" providerId="ADAL" clId="{4757F879-63B7-F04A-9027-6A3E45FA62C0}" dt="2021-06-24T17:35:01.328" v="5" actId="478"/>
          <ac:spMkLst>
            <pc:docMk/>
            <pc:sldMk cId="1272419160" sldId="493"/>
            <ac:spMk id="5" creationId="{1AF26822-17DD-7B4F-B565-5664D1F30688}"/>
          </ac:spMkLst>
        </pc:spChg>
        <pc:spChg chg="del">
          <ac:chgData name="Douglas Malcolm" userId="6fbabce8-ec94-4dd3-b118-672eb69ae1ad" providerId="ADAL" clId="{4757F879-63B7-F04A-9027-6A3E45FA62C0}" dt="2021-06-24T17:35:01.328" v="5" actId="478"/>
          <ac:spMkLst>
            <pc:docMk/>
            <pc:sldMk cId="1272419160" sldId="493"/>
            <ac:spMk id="6" creationId="{F2A6060F-2176-FB42-9B90-2369BD3D9AAC}"/>
          </ac:spMkLst>
        </pc:spChg>
      </pc:sldChg>
      <pc:sldMasterChg chg="delSp mod delSldLayout modSldLayout">
        <pc:chgData name="Douglas Malcolm" userId="6fbabce8-ec94-4dd3-b118-672eb69ae1ad" providerId="ADAL" clId="{4757F879-63B7-F04A-9027-6A3E45FA62C0}" dt="2021-06-24T17:36:29.151" v="31" actId="2696"/>
        <pc:sldMasterMkLst>
          <pc:docMk/>
          <pc:sldMasterMk cId="3407281334" sldId="2147483821"/>
        </pc:sldMasterMkLst>
        <pc:spChg chg="del">
          <ac:chgData name="Douglas Malcolm" userId="6fbabce8-ec94-4dd3-b118-672eb69ae1ad" providerId="ADAL" clId="{4757F879-63B7-F04A-9027-6A3E45FA62C0}" dt="2021-06-24T17:36:05.568" v="21" actId="478"/>
          <ac:spMkLst>
            <pc:docMk/>
            <pc:sldMasterMk cId="3407281334" sldId="2147483821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6:05.568" v="21" actId="478"/>
          <ac:spMkLst>
            <pc:docMk/>
            <pc:sldMasterMk cId="3407281334" sldId="2147483821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6:05.568" v="21" actId="478"/>
          <ac:spMkLst>
            <pc:docMk/>
            <pc:sldMasterMk cId="3407281334" sldId="2147483821"/>
            <ac:spMk id="6" creationId="{00000000-0000-0000-0000-000000000000}"/>
          </ac:spMkLst>
        </pc:spChg>
        <pc:sldLayoutChg chg="delSp mod">
          <pc:chgData name="Douglas Malcolm" userId="6fbabce8-ec94-4dd3-b118-672eb69ae1ad" providerId="ADAL" clId="{4757F879-63B7-F04A-9027-6A3E45FA62C0}" dt="2021-06-24T17:36:02.705" v="20" actId="478"/>
          <pc:sldLayoutMkLst>
            <pc:docMk/>
            <pc:sldMasterMk cId="3407281334" sldId="2147483821"/>
            <pc:sldLayoutMk cId="3582191140" sldId="2147483822"/>
          </pc:sldLayoutMkLst>
          <pc:spChg chg="del">
            <ac:chgData name="Douglas Malcolm" userId="6fbabce8-ec94-4dd3-b118-672eb69ae1ad" providerId="ADAL" clId="{4757F879-63B7-F04A-9027-6A3E45FA62C0}" dt="2021-06-24T17:36:02.705" v="20" actId="478"/>
            <ac:spMkLst>
              <pc:docMk/>
              <pc:sldMasterMk cId="3407281334" sldId="2147483821"/>
              <pc:sldLayoutMk cId="3582191140" sldId="2147483822"/>
              <ac:spMk id="4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02.705" v="20" actId="478"/>
            <ac:spMkLst>
              <pc:docMk/>
              <pc:sldMasterMk cId="3407281334" sldId="2147483821"/>
              <pc:sldLayoutMk cId="3582191140" sldId="2147483822"/>
              <ac:spMk id="5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02.705" v="20" actId="478"/>
            <ac:spMkLst>
              <pc:docMk/>
              <pc:sldMasterMk cId="3407281334" sldId="2147483821"/>
              <pc:sldLayoutMk cId="3582191140" sldId="2147483822"/>
              <ac:spMk id="6" creationId="{00000000-0000-0000-0000-000000000000}"/>
            </ac:spMkLst>
          </pc:spChg>
        </pc:sldLayoutChg>
        <pc:sldLayoutChg chg="delSp mod">
          <pc:chgData name="Douglas Malcolm" userId="6fbabce8-ec94-4dd3-b118-672eb69ae1ad" providerId="ADAL" clId="{4757F879-63B7-F04A-9027-6A3E45FA62C0}" dt="2021-06-24T17:36:09.057" v="22" actId="478"/>
          <pc:sldLayoutMkLst>
            <pc:docMk/>
            <pc:sldMasterMk cId="3407281334" sldId="2147483821"/>
            <pc:sldLayoutMk cId="1121807841" sldId="2147483823"/>
          </pc:sldLayoutMkLst>
          <pc:spChg chg="del">
            <ac:chgData name="Douglas Malcolm" userId="6fbabce8-ec94-4dd3-b118-672eb69ae1ad" providerId="ADAL" clId="{4757F879-63B7-F04A-9027-6A3E45FA62C0}" dt="2021-06-24T17:36:09.057" v="22" actId="478"/>
            <ac:spMkLst>
              <pc:docMk/>
              <pc:sldMasterMk cId="3407281334" sldId="2147483821"/>
              <pc:sldLayoutMk cId="1121807841" sldId="2147483823"/>
              <ac:spMk id="4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09.057" v="22" actId="478"/>
            <ac:spMkLst>
              <pc:docMk/>
              <pc:sldMasterMk cId="3407281334" sldId="2147483821"/>
              <pc:sldLayoutMk cId="1121807841" sldId="2147483823"/>
              <ac:spMk id="5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09.057" v="22" actId="478"/>
            <ac:spMkLst>
              <pc:docMk/>
              <pc:sldMasterMk cId="3407281334" sldId="2147483821"/>
              <pc:sldLayoutMk cId="1121807841" sldId="2147483823"/>
              <ac:spMk id="6" creationId="{00000000-0000-0000-0000-000000000000}"/>
            </ac:spMkLst>
          </pc:spChg>
        </pc:sldLayoutChg>
        <pc:sldLayoutChg chg="del">
          <pc:chgData name="Douglas Malcolm" userId="6fbabce8-ec94-4dd3-b118-672eb69ae1ad" providerId="ADAL" clId="{4757F879-63B7-F04A-9027-6A3E45FA62C0}" dt="2021-06-24T17:36:11.767" v="23" actId="2696"/>
          <pc:sldLayoutMkLst>
            <pc:docMk/>
            <pc:sldMasterMk cId="3407281334" sldId="2147483821"/>
            <pc:sldLayoutMk cId="3276824457" sldId="2147483824"/>
          </pc:sldLayoutMkLst>
        </pc:sldLayoutChg>
        <pc:sldLayoutChg chg="del">
          <pc:chgData name="Douglas Malcolm" userId="6fbabce8-ec94-4dd3-b118-672eb69ae1ad" providerId="ADAL" clId="{4757F879-63B7-F04A-9027-6A3E45FA62C0}" dt="2021-06-24T17:36:13.485" v="24" actId="2696"/>
          <pc:sldLayoutMkLst>
            <pc:docMk/>
            <pc:sldMasterMk cId="3407281334" sldId="2147483821"/>
            <pc:sldLayoutMk cId="3263470865" sldId="2147483825"/>
          </pc:sldLayoutMkLst>
        </pc:sldLayoutChg>
        <pc:sldLayoutChg chg="del">
          <pc:chgData name="Douglas Malcolm" userId="6fbabce8-ec94-4dd3-b118-672eb69ae1ad" providerId="ADAL" clId="{4757F879-63B7-F04A-9027-6A3E45FA62C0}" dt="2021-06-24T17:36:15.276" v="25" actId="2696"/>
          <pc:sldLayoutMkLst>
            <pc:docMk/>
            <pc:sldMasterMk cId="3407281334" sldId="2147483821"/>
            <pc:sldLayoutMk cId="3207213203" sldId="2147483826"/>
          </pc:sldLayoutMkLst>
        </pc:sldLayoutChg>
        <pc:sldLayoutChg chg="del">
          <pc:chgData name="Douglas Malcolm" userId="6fbabce8-ec94-4dd3-b118-672eb69ae1ad" providerId="ADAL" clId="{4757F879-63B7-F04A-9027-6A3E45FA62C0}" dt="2021-06-24T17:36:17.529" v="26" actId="2696"/>
          <pc:sldLayoutMkLst>
            <pc:docMk/>
            <pc:sldMasterMk cId="3407281334" sldId="2147483821"/>
            <pc:sldLayoutMk cId="3513080933" sldId="2147483827"/>
          </pc:sldLayoutMkLst>
        </pc:sldLayoutChg>
        <pc:sldLayoutChg chg="delSp mod">
          <pc:chgData name="Douglas Malcolm" userId="6fbabce8-ec94-4dd3-b118-672eb69ae1ad" providerId="ADAL" clId="{4757F879-63B7-F04A-9027-6A3E45FA62C0}" dt="2021-06-24T17:36:20.677" v="27" actId="478"/>
          <pc:sldLayoutMkLst>
            <pc:docMk/>
            <pc:sldMasterMk cId="3407281334" sldId="2147483821"/>
            <pc:sldLayoutMk cId="1117726640" sldId="2147483828"/>
          </pc:sldLayoutMkLst>
          <pc:spChg chg="del">
            <ac:chgData name="Douglas Malcolm" userId="6fbabce8-ec94-4dd3-b118-672eb69ae1ad" providerId="ADAL" clId="{4757F879-63B7-F04A-9027-6A3E45FA62C0}" dt="2021-06-24T17:36:20.677" v="27" actId="478"/>
            <ac:spMkLst>
              <pc:docMk/>
              <pc:sldMasterMk cId="3407281334" sldId="2147483821"/>
              <pc:sldLayoutMk cId="1117726640" sldId="2147483828"/>
              <ac:spMk id="2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20.677" v="27" actId="478"/>
            <ac:spMkLst>
              <pc:docMk/>
              <pc:sldMasterMk cId="3407281334" sldId="2147483821"/>
              <pc:sldLayoutMk cId="1117726640" sldId="2147483828"/>
              <ac:spMk id="3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20.677" v="27" actId="478"/>
            <ac:spMkLst>
              <pc:docMk/>
              <pc:sldMasterMk cId="3407281334" sldId="2147483821"/>
              <pc:sldLayoutMk cId="1117726640" sldId="2147483828"/>
              <ac:spMk id="4" creationId="{00000000-0000-0000-0000-000000000000}"/>
            </ac:spMkLst>
          </pc:spChg>
        </pc:sldLayoutChg>
        <pc:sldLayoutChg chg="del">
          <pc:chgData name="Douglas Malcolm" userId="6fbabce8-ec94-4dd3-b118-672eb69ae1ad" providerId="ADAL" clId="{4757F879-63B7-F04A-9027-6A3E45FA62C0}" dt="2021-06-24T17:36:23.697" v="28" actId="2696"/>
          <pc:sldLayoutMkLst>
            <pc:docMk/>
            <pc:sldMasterMk cId="3407281334" sldId="2147483821"/>
            <pc:sldLayoutMk cId="2674269938" sldId="2147483829"/>
          </pc:sldLayoutMkLst>
        </pc:sldLayoutChg>
        <pc:sldLayoutChg chg="del">
          <pc:chgData name="Douglas Malcolm" userId="6fbabce8-ec94-4dd3-b118-672eb69ae1ad" providerId="ADAL" clId="{4757F879-63B7-F04A-9027-6A3E45FA62C0}" dt="2021-06-24T17:36:25.553" v="29" actId="2696"/>
          <pc:sldLayoutMkLst>
            <pc:docMk/>
            <pc:sldMasterMk cId="3407281334" sldId="2147483821"/>
            <pc:sldLayoutMk cId="3449294209" sldId="2147483830"/>
          </pc:sldLayoutMkLst>
        </pc:sldLayoutChg>
        <pc:sldLayoutChg chg="del">
          <pc:chgData name="Douglas Malcolm" userId="6fbabce8-ec94-4dd3-b118-672eb69ae1ad" providerId="ADAL" clId="{4757F879-63B7-F04A-9027-6A3E45FA62C0}" dt="2021-06-24T17:36:27.292" v="30" actId="2696"/>
          <pc:sldLayoutMkLst>
            <pc:docMk/>
            <pc:sldMasterMk cId="3407281334" sldId="2147483821"/>
            <pc:sldLayoutMk cId="1237741816" sldId="2147483831"/>
          </pc:sldLayoutMkLst>
        </pc:sldLayoutChg>
        <pc:sldLayoutChg chg="del">
          <pc:chgData name="Douglas Malcolm" userId="6fbabce8-ec94-4dd3-b118-672eb69ae1ad" providerId="ADAL" clId="{4757F879-63B7-F04A-9027-6A3E45FA62C0}" dt="2021-06-24T17:36:29.151" v="31" actId="2696"/>
          <pc:sldLayoutMkLst>
            <pc:docMk/>
            <pc:sldMasterMk cId="3407281334" sldId="2147483821"/>
            <pc:sldLayoutMk cId="939388112" sldId="214748383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6199E5-986C-6B48-BC8A-CF180E6642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75FD1-974F-7445-A936-A5034342EC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37E63E9-B253-B94A-AE48-028EF49232FD}" type="datetimeFigureOut">
              <a:rPr lang="en-US" altLang="en-US"/>
              <a:pPr/>
              <a:t>5/22/2024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8B798-64B0-7F47-A55E-F9BC3145EB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74466-60F4-FA4E-976C-9BE1D9D0FB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04B74D7-9A97-8F44-817C-D7C96673C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830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CCC02D-07F9-CD45-8D94-FCD502661F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FF332-B4E1-5E4B-9E57-0134CF6F53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CC3EF90-FCF5-CC41-9A5A-15A8F83B20D0}" type="datetimeFigureOut">
              <a:rPr lang="en-US" altLang="en-US"/>
              <a:pPr/>
              <a:t>5/22/2024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DEDE843-E0E6-FF41-BE32-C980B12CB1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BFD7777-8761-3248-B860-370D60236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AF59C-E359-024D-B379-31D7A859ED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3405E-12E8-5D48-8832-AA448DD7DE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5043E83-1B97-CD47-9A6A-7D3D30D0D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317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9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0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72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8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8" r:id="rId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/>
              <a:t>Module 7 – Part 1</a:t>
            </a:r>
            <a:br>
              <a:rPr lang="en-US" altLang="en-US" sz="4745" b="1" dirty="0"/>
            </a:br>
            <a:endParaRPr lang="en-US" altLang="en-US" sz="4745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3400" b="1" dirty="0"/>
              <a:t>Basics, IO, and Types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1861421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I/O – Java reading input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A3A121-0B27-1959-A259-41AB634C6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682426"/>
            <a:ext cx="7886700" cy="2637736"/>
          </a:xfrm>
        </p:spPr>
      </p:pic>
    </p:spTree>
    <p:extLst>
      <p:ext uri="{BB962C8B-B14F-4D97-AF65-F5344CB8AC3E}">
        <p14:creationId xmlns:p14="http://schemas.microsoft.com/office/powerpoint/2010/main" val="2378384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– Python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6E413-765A-3828-901F-C219DC672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Python, scope is determined by the amount of tabs present</a:t>
            </a:r>
          </a:p>
          <a:p>
            <a:r>
              <a:rPr lang="en-US" dirty="0"/>
              <a:t>Variables created in an inner scope don’t exist on an outer scope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8C1394-AFEC-6747-B6B5-976F5B4B4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895600"/>
            <a:ext cx="6477000" cy="197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35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– Java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6E413-765A-3828-901F-C219DC672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Java, scope is determined by the curly braces</a:t>
            </a:r>
          </a:p>
          <a:p>
            <a:r>
              <a:rPr lang="en-US" dirty="0"/>
              <a:t>Variables created in an inner scope don’t exist on an outer scope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664E95-F539-E288-CB61-C6442381E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743200"/>
            <a:ext cx="5205412" cy="333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96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6E413-765A-3828-901F-C219DC672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is </a:t>
            </a:r>
            <a:r>
              <a:rPr lang="en-US" u="sng" dirty="0"/>
              <a:t>dynamically typed</a:t>
            </a:r>
          </a:p>
          <a:p>
            <a:r>
              <a:rPr lang="en-US" dirty="0"/>
              <a:t>Python determines what the datatype of a variable is based on the value it receives</a:t>
            </a:r>
          </a:p>
          <a:p>
            <a:r>
              <a:rPr lang="en-US" dirty="0"/>
              <a:t>The variable’s type can change by doing a new assignment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432FF"/>
                </a:solidFill>
              </a:rPr>
              <a:t>name = value</a:t>
            </a:r>
          </a:p>
          <a:p>
            <a:endParaRPr lang="en-US" dirty="0"/>
          </a:p>
          <a:p>
            <a:r>
              <a:rPr lang="en-US" dirty="0"/>
              <a:t>Java is </a:t>
            </a:r>
            <a:r>
              <a:rPr lang="en-US" u="sng" dirty="0"/>
              <a:t>statically typed</a:t>
            </a:r>
            <a:endParaRPr lang="en-US" dirty="0"/>
          </a:p>
          <a:p>
            <a:r>
              <a:rPr lang="en-US" dirty="0"/>
              <a:t>You must specify the type of a variable when you declare it</a:t>
            </a:r>
          </a:p>
          <a:p>
            <a:r>
              <a:rPr lang="en-US" dirty="0"/>
              <a:t>The variable’s type cannot change inside that scope</a:t>
            </a:r>
          </a:p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	type name = value;</a:t>
            </a:r>
          </a:p>
        </p:txBody>
      </p:sp>
    </p:spTree>
    <p:extLst>
      <p:ext uri="{BB962C8B-B14F-4D97-AF65-F5344CB8AC3E}">
        <p14:creationId xmlns:p14="http://schemas.microsoft.com/office/powerpoint/2010/main" val="1715635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- Python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6E413-765A-3828-901F-C219DC672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Integers</a:t>
            </a:r>
            <a:r>
              <a:rPr lang="en-US" dirty="0"/>
              <a:t>: stores whole numbers of any size, positive or negative</a:t>
            </a:r>
          </a:p>
          <a:p>
            <a:r>
              <a:rPr lang="en-US" b="1" dirty="0"/>
              <a:t>Floating-point</a:t>
            </a:r>
            <a:r>
              <a:rPr lang="en-US" dirty="0"/>
              <a:t> </a:t>
            </a:r>
            <a:r>
              <a:rPr lang="en-US" b="1" dirty="0"/>
              <a:t>numbers</a:t>
            </a:r>
            <a:r>
              <a:rPr lang="en-US" dirty="0"/>
              <a:t>: stores numbers with a decimal part</a:t>
            </a:r>
          </a:p>
          <a:p>
            <a:r>
              <a:rPr lang="en-US" b="1" dirty="0"/>
              <a:t>Strings</a:t>
            </a:r>
            <a:r>
              <a:rPr lang="en-US" dirty="0"/>
              <a:t>: stores text</a:t>
            </a:r>
          </a:p>
          <a:p>
            <a:r>
              <a:rPr lang="en-US" b="1" dirty="0"/>
              <a:t>Boolean</a:t>
            </a:r>
            <a:r>
              <a:rPr lang="en-US" dirty="0"/>
              <a:t>: Stores either True or False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064A02-76E6-D902-9A74-1BF7A84EF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404532"/>
            <a:ext cx="6019800" cy="205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1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– Java primitive types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6E413-765A-3828-901F-C219DC672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byte</a:t>
            </a:r>
            <a:r>
              <a:rPr lang="en-US" dirty="0"/>
              <a:t>: stores a whole number between -128 and 127</a:t>
            </a:r>
          </a:p>
          <a:p>
            <a:r>
              <a:rPr lang="en-US" b="1" dirty="0"/>
              <a:t>short</a:t>
            </a:r>
            <a:r>
              <a:rPr lang="en-US" dirty="0"/>
              <a:t>: stores a whole number between -32,768 and 32,767</a:t>
            </a:r>
          </a:p>
          <a:p>
            <a:r>
              <a:rPr lang="en-US" b="1" dirty="0"/>
              <a:t>int</a:t>
            </a:r>
            <a:r>
              <a:rPr lang="en-US" dirty="0"/>
              <a:t>: stores a whole number between -2,147,483,648 and 2,147,483,647</a:t>
            </a:r>
          </a:p>
          <a:p>
            <a:r>
              <a:rPr lang="en-US" b="1" dirty="0"/>
              <a:t>long</a:t>
            </a:r>
            <a:r>
              <a:rPr lang="en-US" dirty="0"/>
              <a:t>: stores a whole number between -18,446,744,073,709,551,616 and 18,446,744,073,709,551,615</a:t>
            </a:r>
          </a:p>
          <a:p>
            <a:r>
              <a:rPr lang="en-US" b="1" dirty="0"/>
              <a:t>char</a:t>
            </a:r>
            <a:r>
              <a:rPr lang="en-US" dirty="0"/>
              <a:t>: stores a single character, enclosed in single-quotes</a:t>
            </a:r>
          </a:p>
          <a:p>
            <a:r>
              <a:rPr lang="en-US" b="1" dirty="0" err="1"/>
              <a:t>boolean</a:t>
            </a:r>
            <a:r>
              <a:rPr lang="en-US" dirty="0"/>
              <a:t>: stores true or false</a:t>
            </a:r>
          </a:p>
          <a:p>
            <a:r>
              <a:rPr lang="en-US" b="1" dirty="0"/>
              <a:t>float</a:t>
            </a:r>
            <a:r>
              <a:rPr lang="en-US" dirty="0"/>
              <a:t>: stores a number with up to 7 digits after the decimal point</a:t>
            </a:r>
          </a:p>
          <a:p>
            <a:r>
              <a:rPr lang="en-US" b="1" dirty="0"/>
              <a:t>double</a:t>
            </a:r>
            <a:r>
              <a:rPr lang="en-US" dirty="0"/>
              <a:t>: stores a number with up to 15 digits after the decimal point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629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- Java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187C65B-3661-A521-E908-A4B22B72C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199" y="1745204"/>
            <a:ext cx="5559833" cy="3741196"/>
          </a:xfrm>
        </p:spPr>
      </p:pic>
    </p:spTree>
    <p:extLst>
      <p:ext uri="{BB962C8B-B14F-4D97-AF65-F5344CB8AC3E}">
        <p14:creationId xmlns:p14="http://schemas.microsoft.com/office/powerpoint/2010/main" val="2353354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- Java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0B78EC8-903A-EC54-2BDA-8D6193481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8995" y="1825625"/>
            <a:ext cx="3906009" cy="4351338"/>
          </a:xfrm>
        </p:spPr>
      </p:pic>
    </p:spTree>
    <p:extLst>
      <p:ext uri="{BB962C8B-B14F-4D97-AF65-F5344CB8AC3E}">
        <p14:creationId xmlns:p14="http://schemas.microsoft.com/office/powerpoint/2010/main" val="2025788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– Java string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88E9D-6373-07A3-7945-43AE782B6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Strings are </a:t>
            </a:r>
            <a:r>
              <a:rPr lang="en-US" u="sng" dirty="0"/>
              <a:t>not considered primitive data types</a:t>
            </a:r>
          </a:p>
          <a:p>
            <a:r>
              <a:rPr lang="en-US" dirty="0"/>
              <a:t>We treat them as if they are, but the are actually objects</a:t>
            </a:r>
          </a:p>
          <a:p>
            <a:r>
              <a:rPr lang="en-US" dirty="0"/>
              <a:t>This means they have methods associated with them</a:t>
            </a:r>
          </a:p>
          <a:p>
            <a:pPr lvl="1"/>
            <a:r>
              <a:rPr lang="en-US" dirty="0"/>
              <a:t>Primitive types do not have methods associated with them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7A438E-301C-FFB4-CA1C-873DCF89E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4114800"/>
            <a:ext cx="38862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08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– </a:t>
            </a:r>
            <a:r>
              <a:rPr lang="en-US"/>
              <a:t>(some) Java </a:t>
            </a:r>
            <a:r>
              <a:rPr lang="en-US" dirty="0"/>
              <a:t>string 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88E9D-6373-07A3-7945-43AE782B6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charAt</a:t>
            </a:r>
            <a:r>
              <a:rPr lang="en-US" b="1" dirty="0"/>
              <a:t>(int): </a:t>
            </a:r>
            <a:r>
              <a:rPr lang="en-US" dirty="0"/>
              <a:t>Returns the character at a particular position</a:t>
            </a:r>
          </a:p>
          <a:p>
            <a:r>
              <a:rPr lang="en-US" b="1" dirty="0"/>
              <a:t>contains(String): </a:t>
            </a:r>
            <a:r>
              <a:rPr lang="en-US" dirty="0"/>
              <a:t>Returns true if the String in the parameters is contained in the String that called this method</a:t>
            </a:r>
          </a:p>
          <a:p>
            <a:r>
              <a:rPr lang="en-US" b="1" dirty="0"/>
              <a:t>equals(String): </a:t>
            </a:r>
            <a:r>
              <a:rPr lang="en-US" dirty="0"/>
              <a:t>Compares if two Strings have exactly the same content</a:t>
            </a:r>
          </a:p>
          <a:p>
            <a:r>
              <a:rPr lang="en-US" b="1" dirty="0"/>
              <a:t>length()</a:t>
            </a:r>
            <a:r>
              <a:rPr lang="en-US" dirty="0"/>
              <a:t>: Returns the length of the String</a:t>
            </a:r>
          </a:p>
          <a:p>
            <a:r>
              <a:rPr lang="en-US" b="1" dirty="0" err="1"/>
              <a:t>toLowerCase</a:t>
            </a:r>
            <a:r>
              <a:rPr lang="en-US" b="1" dirty="0"/>
              <a:t>(): </a:t>
            </a:r>
            <a:r>
              <a:rPr lang="en-US" dirty="0"/>
              <a:t>Returns this String in all lower-case letter</a:t>
            </a:r>
          </a:p>
          <a:p>
            <a:r>
              <a:rPr lang="en-US" b="1" dirty="0" err="1"/>
              <a:t>toUpperCase</a:t>
            </a:r>
            <a:r>
              <a:rPr lang="en-US" b="1" dirty="0"/>
              <a:t>(): </a:t>
            </a:r>
            <a:r>
              <a:rPr lang="en-US" dirty="0"/>
              <a:t>Returns this String in all upper-case letter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38705A-8702-2B4B-4EAD-0BAEA8E02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773181"/>
            <a:ext cx="53244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9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600D4-7058-424C-B1CA-1DD7FD372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and Java are both procedural and object-oriented languages</a:t>
            </a:r>
          </a:p>
          <a:p>
            <a:pPr lvl="1"/>
            <a:r>
              <a:rPr lang="en-US" dirty="0"/>
              <a:t>Procedural: you give the computer step-by-step instructions on how to complete a task</a:t>
            </a:r>
          </a:p>
          <a:p>
            <a:pPr lvl="1"/>
            <a:r>
              <a:rPr lang="en-US" dirty="0"/>
              <a:t>Object-Oriented: you may create classes which work as templates, from which objects can be created</a:t>
            </a:r>
          </a:p>
          <a:p>
            <a:r>
              <a:rPr lang="en-US" dirty="0"/>
              <a:t>Python is an interpreted language</a:t>
            </a:r>
          </a:p>
          <a:p>
            <a:pPr lvl="1"/>
            <a:r>
              <a:rPr lang="en-US" dirty="0"/>
              <a:t>Python reads your code line-by-line, translates it into machine code, and executes it</a:t>
            </a:r>
          </a:p>
          <a:p>
            <a:r>
              <a:rPr lang="en-US" dirty="0"/>
              <a:t>Java is a compiled language</a:t>
            </a:r>
          </a:p>
          <a:p>
            <a:pPr lvl="1"/>
            <a:r>
              <a:rPr lang="en-US" dirty="0"/>
              <a:t>Java reads all of your code, translates everything into machine code, and outputs bytecode (which is executed by the Java Virtual Machine)</a:t>
            </a:r>
          </a:p>
          <a:p>
            <a:r>
              <a:rPr lang="en-US" dirty="0"/>
              <a:t>Their syntax is similar overall, but different on the details</a:t>
            </a:r>
          </a:p>
        </p:txBody>
      </p:sp>
    </p:spTree>
    <p:extLst>
      <p:ext uri="{BB962C8B-B14F-4D97-AF65-F5344CB8AC3E}">
        <p14:creationId xmlns:p14="http://schemas.microsoft.com/office/powerpoint/2010/main" val="196042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Casting - Python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2B035-8BE0-4F5D-A4AA-0CEFD4952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Python, we can cast (or convert) from one data type to another by using the appropriate method</a:t>
            </a:r>
          </a:p>
          <a:p>
            <a:pPr marL="0" indent="0">
              <a:buNone/>
            </a:pPr>
            <a:r>
              <a:rPr lang="en-US" dirty="0"/>
              <a:t>	float(): converts to a floating-point number</a:t>
            </a:r>
          </a:p>
          <a:p>
            <a:pPr marL="0" indent="0">
              <a:buNone/>
            </a:pPr>
            <a:r>
              <a:rPr lang="en-US" dirty="0"/>
              <a:t>	int(): coverts to an integer</a:t>
            </a:r>
          </a:p>
          <a:p>
            <a:pPr marL="0" indent="0">
              <a:buNone/>
            </a:pPr>
            <a:r>
              <a:rPr lang="en-US" dirty="0"/>
              <a:t>	str(): converts to a string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9542EA-CBC4-DD6D-B5F8-7D79D2160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974729"/>
            <a:ext cx="211455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10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Casting – Java primitives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2B035-8BE0-4F5D-A4AA-0CEFD4952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Java, we can cast between primitives by writing the type we want to cast into inside parenthesis.</a:t>
            </a:r>
          </a:p>
          <a:p>
            <a:r>
              <a:rPr lang="en-US" dirty="0"/>
              <a:t>You only need to do this if information is being lost (i.e.: you are casting from a type that holds more information than another that holds less)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AA7A77-52DC-5364-F1C1-ABC5513F6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223" y="3200400"/>
            <a:ext cx="2979553" cy="305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98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Casting – Java strings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2B035-8BE0-4F5D-A4AA-0CEFD4952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Converting to and from Java String requires the use of special methods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C8BE96-C079-F52F-EBCC-5224DC6BE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438400"/>
            <a:ext cx="42289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88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numbers from the user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5DB9E3-9F59-FEB0-DB12-17B74F567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47" y="2438400"/>
            <a:ext cx="6946778" cy="76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33CE89-756B-2E2E-DDDA-A55C9A08B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733800"/>
            <a:ext cx="67532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Interpreted vs Compiled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600D4-7058-424C-B1CA-1DD7FD372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Interpreted languages</a:t>
            </a:r>
          </a:p>
          <a:p>
            <a:pPr lvl="1"/>
            <a:r>
              <a:rPr lang="en-US" dirty="0"/>
              <a:t>Code is sent to an interpreter, which converts it into machine code</a:t>
            </a:r>
          </a:p>
          <a:p>
            <a:pPr lvl="2"/>
            <a:r>
              <a:rPr lang="en-US" dirty="0"/>
              <a:t>Code must be interpreted every time it runs</a:t>
            </a:r>
          </a:p>
          <a:p>
            <a:pPr lvl="1"/>
            <a:r>
              <a:rPr lang="en-US" dirty="0"/>
              <a:t>Can be executed immediately</a:t>
            </a:r>
          </a:p>
          <a:p>
            <a:pPr lvl="1"/>
            <a:r>
              <a:rPr lang="en-US" dirty="0"/>
              <a:t>Can execute even if errors are present, but will crash once the error is reached</a:t>
            </a:r>
          </a:p>
          <a:p>
            <a:pPr lvl="1"/>
            <a:r>
              <a:rPr lang="en-US" dirty="0"/>
              <a:t>Harder to optimize, usually more resource-intensive</a:t>
            </a:r>
          </a:p>
          <a:p>
            <a:pPr lvl="1"/>
            <a:r>
              <a:rPr lang="en-US" dirty="0"/>
              <a:t>Usually friendlier</a:t>
            </a:r>
          </a:p>
          <a:p>
            <a:r>
              <a:rPr lang="en-US" dirty="0"/>
              <a:t>Compiled languages</a:t>
            </a:r>
          </a:p>
          <a:p>
            <a:pPr lvl="1"/>
            <a:r>
              <a:rPr lang="en-US" dirty="0"/>
              <a:t>Code is compiled by a compiler</a:t>
            </a:r>
          </a:p>
          <a:p>
            <a:pPr lvl="2"/>
            <a:r>
              <a:rPr lang="en-US" dirty="0"/>
              <a:t>Only needs to be re-compiled if changes are made</a:t>
            </a:r>
          </a:p>
          <a:p>
            <a:pPr lvl="1"/>
            <a:r>
              <a:rPr lang="en-US" dirty="0"/>
              <a:t>Cannot be executed until code is compiled</a:t>
            </a:r>
          </a:p>
          <a:p>
            <a:pPr lvl="1"/>
            <a:r>
              <a:rPr lang="en-US" dirty="0"/>
              <a:t>Will not execute unless there are no syntactic or semantic errors</a:t>
            </a:r>
          </a:p>
          <a:p>
            <a:pPr lvl="1"/>
            <a:r>
              <a:rPr lang="en-US" dirty="0"/>
              <a:t>Can be optimized, usually less resource-intensive</a:t>
            </a:r>
          </a:p>
          <a:p>
            <a:pPr lvl="1"/>
            <a:r>
              <a:rPr lang="en-US" dirty="0"/>
              <a:t>Usually less friendly</a:t>
            </a:r>
          </a:p>
        </p:txBody>
      </p:sp>
    </p:spTree>
    <p:extLst>
      <p:ext uri="{BB962C8B-B14F-4D97-AF65-F5344CB8AC3E}">
        <p14:creationId xmlns:p14="http://schemas.microsoft.com/office/powerpoint/2010/main" val="3605540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BD1374-8AC6-033D-C4FE-C7479B7F2C26}"/>
              </a:ext>
            </a:extLst>
          </p:cNvPr>
          <p:cNvSpPr/>
          <p:nvPr/>
        </p:nvSpPr>
        <p:spPr>
          <a:xfrm>
            <a:off x="6477000" y="5638800"/>
            <a:ext cx="2133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Skeleton -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600D4-7058-424C-B1CA-1DD7FD372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code must go inside of a class</a:t>
            </a:r>
          </a:p>
          <a:p>
            <a:r>
              <a:rPr lang="en-US" dirty="0"/>
              <a:t>The starting point of your code is always a method with the following header:</a:t>
            </a:r>
          </a:p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	public static void main(String[] </a:t>
            </a:r>
            <a:r>
              <a:rPr lang="en-US" dirty="0" err="1">
                <a:solidFill>
                  <a:srgbClr val="0432FF"/>
                </a:solidFill>
              </a:rPr>
              <a:t>args</a:t>
            </a:r>
            <a:r>
              <a:rPr lang="en-US" dirty="0">
                <a:solidFill>
                  <a:srgbClr val="0432FF"/>
                </a:solidFill>
              </a:rPr>
              <a:t>){}</a:t>
            </a:r>
          </a:p>
          <a:p>
            <a:pPr lvl="1"/>
            <a:r>
              <a:rPr lang="en-US" dirty="0"/>
              <a:t>The class which contains the main method is usually called the “Driver”</a:t>
            </a:r>
          </a:p>
          <a:p>
            <a:r>
              <a:rPr lang="en-US" dirty="0"/>
              <a:t>The name of the class must match the name of the file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85A784-90D8-585C-0643-F92AD0BDB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114800"/>
            <a:ext cx="6858000" cy="167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06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and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600D4-7058-424C-B1CA-1DD7FD372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Python</a:t>
            </a:r>
          </a:p>
          <a:p>
            <a:r>
              <a:rPr lang="en-US" dirty="0"/>
              <a:t>A command usually ends once you hit enter</a:t>
            </a:r>
          </a:p>
          <a:p>
            <a:r>
              <a:rPr lang="en-US" dirty="0"/>
              <a:t>Comments must be prepended by #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Java</a:t>
            </a:r>
          </a:p>
          <a:p>
            <a:r>
              <a:rPr lang="en-US" dirty="0"/>
              <a:t>A command usually ends on a semi-colon</a:t>
            </a:r>
          </a:p>
          <a:p>
            <a:r>
              <a:rPr lang="en-US" dirty="0"/>
              <a:t>Comments must be prepended by //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705CCA-D7B4-8D47-4000-0EB153D6B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5029200"/>
            <a:ext cx="5715000" cy="6738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476A5B-4D45-FDD7-F08A-5730C618F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85" y="3011404"/>
            <a:ext cx="5473116" cy="67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5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I/O – Python printing to screen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600D4-7058-424C-B1CA-1DD7FD372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Python, we use print()</a:t>
            </a:r>
          </a:p>
          <a:p>
            <a:r>
              <a:rPr lang="en-US" dirty="0"/>
              <a:t>If we want print() to not skip a line, we add a “end” parameter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B9CD2-B3C9-D6EF-2908-70C1A9930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818" y="3292432"/>
            <a:ext cx="4424363" cy="974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D1D9C8-F31B-8AEB-0F86-06906FC59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547065"/>
            <a:ext cx="6858000" cy="86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91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I/O – Java printing to screen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600D4-7058-424C-B1CA-1DD7FD372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Java, we use </a:t>
            </a:r>
            <a:r>
              <a:rPr lang="en-US" dirty="0" err="1"/>
              <a:t>System.out.println</a:t>
            </a:r>
            <a:r>
              <a:rPr lang="en-US" dirty="0"/>
              <a:t>().</a:t>
            </a:r>
          </a:p>
          <a:p>
            <a:r>
              <a:rPr lang="en-US" dirty="0"/>
              <a:t>If we don’t want to skip a line, we would instead use </a:t>
            </a:r>
            <a:r>
              <a:rPr lang="en-US" dirty="0" err="1"/>
              <a:t>System.out.print</a:t>
            </a:r>
            <a:r>
              <a:rPr lang="en-US" dirty="0"/>
              <a:t>() (notice the lack of </a:t>
            </a:r>
            <a:r>
              <a:rPr lang="en-US" b="1" u="sng" dirty="0"/>
              <a:t>ln</a:t>
            </a:r>
            <a:r>
              <a:rPr lang="en-US" u="sng" dirty="0"/>
              <a:t>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3F1871-184F-F990-8B72-60CD69CA8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3200400"/>
            <a:ext cx="6543675" cy="1190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2F80B9-CFB7-4614-B565-B184482AC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547065"/>
            <a:ext cx="6858000" cy="86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3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I/O – Python reading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600D4-7058-424C-B1CA-1DD7FD372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Python, we have input(), which always returns a string.</a:t>
            </a:r>
          </a:p>
          <a:p>
            <a:r>
              <a:rPr lang="en-US" dirty="0"/>
              <a:t>input() may be given a string, which will be printed out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3130F1-DBC5-6D52-3787-05CB42EEC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50906"/>
            <a:ext cx="7467600" cy="3059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DBD7B8-44A0-F99E-35DA-1AA72B7F3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01294"/>
            <a:ext cx="7467600" cy="77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45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I/O – Java reading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600D4-7058-424C-B1CA-1DD7FD372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Java, we must first import the Scanner library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432FF"/>
                </a:solidFill>
              </a:rPr>
              <a:t>import </a:t>
            </a:r>
            <a:r>
              <a:rPr lang="en-US" dirty="0" err="1">
                <a:solidFill>
                  <a:srgbClr val="0432FF"/>
                </a:solidFill>
              </a:rPr>
              <a:t>java.util.Scanner</a:t>
            </a:r>
            <a:r>
              <a:rPr lang="en-US" dirty="0">
                <a:solidFill>
                  <a:srgbClr val="0432FF"/>
                </a:solidFill>
              </a:rPr>
              <a:t>;</a:t>
            </a:r>
          </a:p>
          <a:p>
            <a:r>
              <a:rPr lang="en-US" dirty="0"/>
              <a:t>You must then create a Scanner object (</a:t>
            </a:r>
            <a:r>
              <a:rPr lang="en-US" u="sng" dirty="0"/>
              <a:t>you only need to create one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432FF"/>
                </a:solidFill>
              </a:rPr>
              <a:t>Scanner </a:t>
            </a:r>
            <a:r>
              <a:rPr lang="en-US" dirty="0" err="1">
                <a:solidFill>
                  <a:srgbClr val="0432FF"/>
                </a:solidFill>
              </a:rPr>
              <a:t>sc</a:t>
            </a:r>
            <a:r>
              <a:rPr lang="en-US" dirty="0">
                <a:solidFill>
                  <a:srgbClr val="0432FF"/>
                </a:solidFill>
              </a:rPr>
              <a:t> = new Scanner(System.in);</a:t>
            </a:r>
          </a:p>
          <a:p>
            <a:r>
              <a:rPr lang="en-US" dirty="0"/>
              <a:t>You can then use the Scanner object to read user input using </a:t>
            </a:r>
            <a:r>
              <a:rPr lang="en-US" dirty="0" err="1"/>
              <a:t>nextLine</a:t>
            </a:r>
            <a:r>
              <a:rPr lang="en-US" dirty="0"/>
              <a:t>()</a:t>
            </a:r>
          </a:p>
          <a:p>
            <a:r>
              <a:rPr lang="en-US" dirty="0"/>
              <a:t>Unlike Python, </a:t>
            </a:r>
            <a:r>
              <a:rPr lang="en-US" u="sng" dirty="0" err="1"/>
              <a:t>nextLine</a:t>
            </a:r>
            <a:r>
              <a:rPr lang="en-US" u="sng" dirty="0"/>
              <a:t>() does not take in any arguments</a:t>
            </a:r>
            <a:r>
              <a:rPr lang="en-US" dirty="0"/>
              <a:t>.</a:t>
            </a:r>
          </a:p>
          <a:p>
            <a:r>
              <a:rPr lang="en-US" dirty="0"/>
              <a:t>If we want to give the user instructions on what they are supposed to input, we must print those instructions separately.</a:t>
            </a:r>
          </a:p>
        </p:txBody>
      </p:sp>
    </p:spTree>
    <p:extLst>
      <p:ext uri="{BB962C8B-B14F-4D97-AF65-F5344CB8AC3E}">
        <p14:creationId xmlns:p14="http://schemas.microsoft.com/office/powerpoint/2010/main" val="2938949375"/>
      </p:ext>
    </p:extLst>
  </p:cSld>
  <p:clrMapOvr>
    <a:masterClrMapping/>
  </p:clrMapOvr>
</p:sld>
</file>

<file path=ppt/theme/theme1.xml><?xml version="1.0" encoding="utf-8"?>
<a:theme xmlns:a="http://schemas.openxmlformats.org/drawingml/2006/main" name="PPT2_16to9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6-Slides_v3" id="{2AE1A09D-393F-294B-B98C-323A8097282F}" vid="{E879D278-8E4A-4A42-ABEB-CD7F63CC40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M6-Slides_v3</Template>
  <TotalTime>3936</TotalTime>
  <Words>1025</Words>
  <Application>Microsoft Office PowerPoint</Application>
  <PresentationFormat>On-screen Show (4:3)</PresentationFormat>
  <Paragraphs>114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PPT2_16to9</vt:lpstr>
      <vt:lpstr>Module 7 – Part 1 </vt:lpstr>
      <vt:lpstr>Overview</vt:lpstr>
      <vt:lpstr>Interpreted vs Compiled</vt:lpstr>
      <vt:lpstr>Skeleton - Java</vt:lpstr>
      <vt:lpstr>Comments and Commands</vt:lpstr>
      <vt:lpstr>Basic I/O – Python printing to screen</vt:lpstr>
      <vt:lpstr>Basic I/O – Java printing to screen</vt:lpstr>
      <vt:lpstr>Basic I/O – Python reading input</vt:lpstr>
      <vt:lpstr>Basic I/O – Java reading input</vt:lpstr>
      <vt:lpstr>Basic I/O – Java reading input</vt:lpstr>
      <vt:lpstr>Scope – Python</vt:lpstr>
      <vt:lpstr>Scope – Java</vt:lpstr>
      <vt:lpstr>Types</vt:lpstr>
      <vt:lpstr>Types - Python</vt:lpstr>
      <vt:lpstr>Types – Java primitive types</vt:lpstr>
      <vt:lpstr>Types - Java</vt:lpstr>
      <vt:lpstr>Types - Java</vt:lpstr>
      <vt:lpstr>Types – Java string</vt:lpstr>
      <vt:lpstr>Types – (some) Java string methods</vt:lpstr>
      <vt:lpstr>Casting - Python</vt:lpstr>
      <vt:lpstr>Casting – Java primitives</vt:lpstr>
      <vt:lpstr>Casting – Java strings</vt:lpstr>
      <vt:lpstr>Reading numbers from the user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6</dc:title>
  <dc:creator>Microsoft Office User</dc:creator>
  <cp:lastModifiedBy>Dmitri Nunes Dias Fernandes</cp:lastModifiedBy>
  <cp:revision>177</cp:revision>
  <dcterms:created xsi:type="dcterms:W3CDTF">2019-09-20T18:08:48Z</dcterms:created>
  <dcterms:modified xsi:type="dcterms:W3CDTF">2024-05-22T23:21:39Z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2012-04-21T00:00:00Z</vt:filetime>
  </property>
  <property fmtid="{D5CDD505-2E9C-101B-9397-08002B2CF9AE}" pid="3" name="LastSaved">
    <vt:filetime>2017-03-19T00:00:00Z</vt:filetime>
  </property>
</Properties>
</file>