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2"/>
  </p:notesMasterIdLst>
  <p:handoutMasterIdLst>
    <p:handoutMasterId r:id="rId13"/>
  </p:handoutMasterIdLst>
  <p:sldIdLst>
    <p:sldId id="420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49" r:id="rId10"/>
    <p:sldId id="472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113E0-E497-B949-B4ED-B6614E1A933F}" v="4" dt="2021-09-24T14:09:38.96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1" autoAdjust="0"/>
    <p:restoredTop sz="94745" autoAdjust="0"/>
  </p:normalViewPr>
  <p:slideViewPr>
    <p:cSldViewPr>
      <p:cViewPr varScale="1">
        <p:scale>
          <a:sx n="83" d="100"/>
          <a:sy n="83" d="100"/>
        </p:scale>
        <p:origin x="734" y="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5/22/2024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5/22/2024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36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6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57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/>
              <a:t>Module 5 </a:t>
            </a:r>
            <a:r>
              <a:rPr lang="mr-IN" altLang="en-US" sz="4800" b="1" dirty="0"/>
              <a:t>–</a:t>
            </a:r>
            <a:r>
              <a:rPr lang="en-US" altLang="en-US" sz="4800" b="1" dirty="0"/>
              <a:t> Part 2</a:t>
            </a:r>
            <a:br>
              <a:rPr lang="en-US" altLang="en-US" sz="4800" b="1" dirty="0"/>
            </a:br>
            <a:endParaRPr lang="en-US" alt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400" b="1" dirty="0"/>
              <a:t>Mapping Types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6B0D810-B974-4867-8C1F-D93335D6C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4923" eaLnBrk="1" fontAlgn="auto" hangingPunct="1">
              <a:spcAft>
                <a:spcPts val="0"/>
              </a:spcAft>
              <a:defRPr/>
            </a:pPr>
            <a:r>
              <a:rPr lang="en-US" altLang="en-US" sz="4378" b="1" dirty="0"/>
              <a:t>Summary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2CA29A8-E04E-463B-96E8-222CC726AA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Sequence types can any number of elements of different types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Elements in a Sequence are always ordered, but may not be sorted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Lists can vary in size once created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Strings, Tuples and Ranges cannot vary in size once created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sz="3184" dirty="0"/>
              <a:t>You can access one or more elements in a Sequence</a:t>
            </a:r>
          </a:p>
          <a:p>
            <a:pPr marL="341192" indent="-341192" defTabSz="454923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altLang="en-US" sz="3184" dirty="0"/>
          </a:p>
        </p:txBody>
      </p:sp>
    </p:spTree>
    <p:extLst>
      <p:ext uri="{BB962C8B-B14F-4D97-AF65-F5344CB8AC3E}">
        <p14:creationId xmlns:p14="http://schemas.microsoft.com/office/powerpoint/2010/main" val="174097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D4400-91D8-0FD8-5801-3C208D059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562BB4F-CB6A-4333-E93E-5867EAAF7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525C94-E31F-AFAC-BF35-D3E4CED63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68" y="1981200"/>
            <a:ext cx="7886700" cy="2895600"/>
          </a:xfrm>
        </p:spPr>
        <p:txBody>
          <a:bodyPr>
            <a:normAutofit/>
          </a:bodyPr>
          <a:lstStyle/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Python only has one mapping type: Dictionaries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Unlike sequences which have their elements indexed by number, Dictionaries index their elements by keys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Items in a Dictionary are stored as key-value pairs. Where one specific key maps to a specific value</a:t>
            </a: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</a:rPr>
              <a:t>Keys are always unique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17145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44198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F8E90-83A3-DB88-B403-69FF16911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B962056-0904-7F42-C443-EAD2E4B90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Creating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B34FE-F64F-0E5E-6E9C-3549B0354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7244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creates an empty dictionary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age = {}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creates a dictionary with some key-value pairs</a:t>
            </a:r>
            <a:br>
              <a:rPr lang="en-US" altLang="en-US" sz="2800" dirty="0">
                <a:latin typeface="Calibri" panose="020F0502020204030204" pitchFamily="34" charset="0"/>
              </a:rPr>
            </a:br>
            <a:r>
              <a:rPr lang="en-US" altLang="en-US" sz="2800" dirty="0">
                <a:latin typeface="Calibri" panose="020F0502020204030204" pitchFamily="34" charset="0"/>
              </a:rPr>
              <a:t>ages = {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: 30,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: 40,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: 50}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#creates a dictionary using dictionary comprehension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numbers = {x: x ** 2 for x in range(10)}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5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creates a dictionary using the dictionary constructor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ages = </a:t>
            </a:r>
            <a:r>
              <a:rPr lang="en-US" altLang="en-US" sz="2500" dirty="0" err="1">
                <a:latin typeface="Calibri" panose="020F0502020204030204" pitchFamily="34" charset="0"/>
              </a:rPr>
              <a:t>dict</a:t>
            </a:r>
            <a:r>
              <a:rPr lang="en-US" altLang="en-US" sz="2500" dirty="0">
                <a:latin typeface="Calibri" panose="020F0502020204030204" pitchFamily="34" charset="0"/>
              </a:rPr>
              <a:t>(Alice = 30, Bob = 40, Charlie = 50)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200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0C8E8-B93F-3AF3-E456-8DEF68E51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BDE07F3-EA5D-293D-0C3F-10F873028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Key-Value pairs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96D393-61DD-A078-1DF2-891C5A33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In the example below, we have a dictionary with 3 items (3 key-value pairs)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br>
              <a:rPr lang="en-US" altLang="en-US" sz="2800" dirty="0">
                <a:latin typeface="Calibri" panose="020F0502020204030204" pitchFamily="34" charset="0"/>
              </a:rPr>
            </a:br>
            <a:r>
              <a:rPr lang="en-US" altLang="en-US" sz="2800" dirty="0">
                <a:latin typeface="Calibri" panose="020F0502020204030204" pitchFamily="34" charset="0"/>
              </a:rPr>
              <a:t>ages = {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: 30,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: 40,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: 50}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The keys present in this dictionary are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”Alice”</a:t>
            </a:r>
            <a:r>
              <a:rPr lang="en-US" altLang="en-US" sz="2500" dirty="0">
                <a:latin typeface="Calibri" panose="020F0502020204030204" pitchFamily="34" charset="0"/>
              </a:rPr>
              <a:t>,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500" dirty="0">
                <a:latin typeface="Calibri" panose="020F0502020204030204" pitchFamily="34" charset="0"/>
              </a:rPr>
              <a:t>, and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The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“Alice” </a:t>
            </a:r>
            <a:r>
              <a:rPr lang="en-US" altLang="en-US" sz="2500" dirty="0">
                <a:latin typeface="Calibri" panose="020F0502020204030204" pitchFamily="34" charset="0"/>
              </a:rPr>
              <a:t>key is associated with the value 30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The 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“Bob” </a:t>
            </a:r>
            <a:r>
              <a:rPr lang="en-US" altLang="en-US" sz="2500" dirty="0">
                <a:latin typeface="Calibri" panose="020F0502020204030204" pitchFamily="34" charset="0"/>
              </a:rPr>
              <a:t>key is associated with the value 40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The “</a:t>
            </a:r>
            <a:r>
              <a:rPr lang="en-US" altLang="en-US" sz="2500" dirty="0">
                <a:solidFill>
                  <a:srgbClr val="C00000"/>
                </a:solidFill>
                <a:latin typeface="Calibri" panose="020F0502020204030204" pitchFamily="34" charset="0"/>
              </a:rPr>
              <a:t>Charlie”</a:t>
            </a:r>
            <a:r>
              <a:rPr lang="en-US" altLang="en-US" sz="2500" dirty="0">
                <a:latin typeface="Calibri" panose="020F0502020204030204" pitchFamily="34" charset="0"/>
              </a:rPr>
              <a:t> key is associated with the value 50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743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DED4C5-2C11-C851-7D6B-E3487CFD4D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31E6A28-3B62-5480-2437-EDEFFA8F9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B3E01A-A3F3-8C28-4DF1-FF1987ADB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78867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Given that the values in a dictionary are indexed by keys and not by numbers, we must use the keys to access a particular value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ages = {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: 30,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“Bob”</a:t>
            </a:r>
            <a:r>
              <a:rPr lang="en-US" altLang="en-US" sz="2800" dirty="0">
                <a:latin typeface="Calibri" panose="020F0502020204030204" pitchFamily="34" charset="0"/>
              </a:rPr>
              <a:t>: 40, 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“Charlie”</a:t>
            </a:r>
            <a:r>
              <a:rPr lang="en-US" altLang="en-US" sz="2800" dirty="0">
                <a:latin typeface="Calibri" panose="020F0502020204030204" pitchFamily="34" charset="0"/>
              </a:rPr>
              <a:t>: 50}</a:t>
            </a:r>
            <a:endParaRPr lang="en-US" altLang="en-US" sz="25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print(age[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800" dirty="0">
                <a:latin typeface="Calibri" panose="020F0502020204030204" pitchFamily="34" charset="0"/>
              </a:rPr>
              <a:t>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30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Like with lists, we can replace the value associated with a key by doing an assignment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US" sz="2500" dirty="0">
              <a:latin typeface="Calibri" panose="020F050202020403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US" sz="2500" dirty="0">
                <a:latin typeface="Calibri" panose="020F0502020204030204" pitchFamily="34" charset="0"/>
              </a:rPr>
              <a:t>age[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“Alice”</a:t>
            </a:r>
            <a:r>
              <a:rPr lang="en-US" altLang="en-US" sz="2400" dirty="0">
                <a:latin typeface="Calibri" panose="020F0502020204030204" pitchFamily="34" charset="0"/>
              </a:rPr>
              <a:t>] = 60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replaces “Alice” value with 60</a:t>
            </a:r>
            <a:endParaRPr lang="en-US" altLang="en-US" sz="25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132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699CB-6EA7-3343-90F2-71EF3BD7A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4DF380-6D8C-03C5-1DC4-4F9328575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728A8B-592D-CF6D-D8B2-EF9288A9F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78867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We can check if a key exists in a dictionary much like how we would check if an item exists in a sequence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“Eve”</a:t>
            </a:r>
            <a:r>
              <a:rPr lang="en-US" altLang="en-US" sz="2800" dirty="0">
                <a:latin typeface="Calibri" panose="020F0502020204030204" pitchFamily="34" charset="0"/>
              </a:rPr>
              <a:t> in ages)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will print False</a:t>
            </a:r>
          </a:p>
          <a:p>
            <a:pPr>
              <a:spcBef>
                <a:spcPts val="0"/>
              </a:spcBef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Trying to read from a non-existent key is an error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print(ages[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“Eve”</a:t>
            </a:r>
            <a:r>
              <a:rPr lang="en-US" altLang="en-US" sz="2800" dirty="0">
                <a:latin typeface="Calibri" panose="020F0502020204030204" pitchFamily="34" charset="0"/>
              </a:rPr>
              <a:t>])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crashes your program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Trying to assign to a non-existent key adds that key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ages[</a:t>
            </a:r>
            <a:r>
              <a:rPr lang="en-US" alt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“David”</a:t>
            </a:r>
            <a:r>
              <a:rPr lang="en-US" altLang="en-US" sz="2800" dirty="0">
                <a:latin typeface="Calibri" panose="020F0502020204030204" pitchFamily="34" charset="0"/>
              </a:rPr>
              <a:t>] = 70 </a:t>
            </a: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key “David” has been added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05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24001-D471-AEAD-CB8D-E2E1147FE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69E7294-A916-9A36-9042-F7E357570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0CDFB2-F0AA-04A1-6082-B2883974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78867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Printing a dictionary gives you all the key-value pairs in dictionary form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{'Alice': 30, 'Bob': 40, 'Charlie': 50}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print(ages)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Converting the dictionary into a list gives you all the keys inside that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['Alice', 'Bob', 'Charlie']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print(list(ages))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9229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C1A05-F466-A1CA-FAA2-620819E48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8B2508-31B5-EA45-3C55-72D273B42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739D19-47D4-B1D4-BACE-D19A020B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78867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We can use the dictionary’s values() to retrieve a list of all the values in a dictionary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[30, 40, 50]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print(list(</a:t>
            </a:r>
            <a:r>
              <a:rPr lang="en-US" altLang="en-US" sz="2800" dirty="0" err="1">
                <a:latin typeface="Calibri" panose="020F0502020204030204" pitchFamily="34" charset="0"/>
              </a:rPr>
              <a:t>ages.values</a:t>
            </a:r>
            <a:r>
              <a:rPr lang="en-US" altLang="en-US" sz="2800" dirty="0">
                <a:latin typeface="Calibri" panose="020F0502020204030204" pitchFamily="34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We can use the dictionary’s items() to retrieve all key-value pairs. Notice that they will be stored inside of tuples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[('Alice', 30), ('Bob', 40), ('Charlie', 50)]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print(list(</a:t>
            </a:r>
            <a:r>
              <a:rPr lang="en-US" altLang="en-US" sz="2800" dirty="0" err="1">
                <a:latin typeface="Calibri" panose="020F0502020204030204" pitchFamily="34" charset="0"/>
              </a:rPr>
              <a:t>ages.items</a:t>
            </a:r>
            <a:r>
              <a:rPr lang="en-US" altLang="en-US" sz="2800" dirty="0">
                <a:latin typeface="Calibri" panose="020F0502020204030204" pitchFamily="34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45386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E9758-6B79-BA34-92D2-9266B290E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B114D4B-4946-F587-2B23-72292599C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Dictionaries – Accessing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CC0C74-5910-1481-C1F8-D7A37757D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78867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We can use the dictionary’s values() to retrieve a list of all the values in a dictionary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[30, 40, 50]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print(list(</a:t>
            </a:r>
            <a:r>
              <a:rPr lang="en-US" altLang="en-US" sz="2800" dirty="0" err="1">
                <a:latin typeface="Calibri" panose="020F0502020204030204" pitchFamily="34" charset="0"/>
              </a:rPr>
              <a:t>ages.values</a:t>
            </a:r>
            <a:r>
              <a:rPr lang="en-US" altLang="en-US" sz="2800" dirty="0">
                <a:latin typeface="Calibri" panose="020F0502020204030204" pitchFamily="34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We can use the dictionary’s items() to retrieve all key-value pairs. Notice that they will be stored inside of tuples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# prints [('Alice', 30), ('Bob', 40), ('Charlie', 50)]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print(list(</a:t>
            </a:r>
            <a:r>
              <a:rPr lang="en-US" altLang="en-US" sz="2800" dirty="0" err="1">
                <a:latin typeface="Calibri" panose="020F0502020204030204" pitchFamily="34" charset="0"/>
              </a:rPr>
              <a:t>ages.items</a:t>
            </a:r>
            <a:r>
              <a:rPr lang="en-US" altLang="en-US" sz="2800" dirty="0">
                <a:latin typeface="Calibri" panose="020F0502020204030204" pitchFamily="34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5724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16596</TotalTime>
  <Words>681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PPT2_16to9</vt:lpstr>
      <vt:lpstr>Module 5 – Part 2 </vt:lpstr>
      <vt:lpstr>Dictionaries</vt:lpstr>
      <vt:lpstr>Dictionaries – Creating</vt:lpstr>
      <vt:lpstr>Dictionaries – Key-Value pairs</vt:lpstr>
      <vt:lpstr>Dictionaries – Accessing</vt:lpstr>
      <vt:lpstr>Dictionaries – Accessing</vt:lpstr>
      <vt:lpstr>Dictionaries – Accessing</vt:lpstr>
      <vt:lpstr>Dictionaries – Accessing</vt:lpstr>
      <vt:lpstr>Dictionaries – Accessing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Dmitri Nunes Dias Fernandes</cp:lastModifiedBy>
  <cp:revision>513</cp:revision>
  <dcterms:created xsi:type="dcterms:W3CDTF">2017-03-19T10:32:05Z</dcterms:created>
  <dcterms:modified xsi:type="dcterms:W3CDTF">2024-05-22T23:12:28Z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