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16"/>
  </p:notesMasterIdLst>
  <p:handoutMasterIdLst>
    <p:handoutMasterId r:id="rId17"/>
  </p:handoutMasterIdLst>
  <p:sldIdLst>
    <p:sldId id="420" r:id="rId2"/>
    <p:sldId id="448" r:id="rId3"/>
    <p:sldId id="449" r:id="rId4"/>
    <p:sldId id="450" r:id="rId5"/>
    <p:sldId id="451" r:id="rId6"/>
    <p:sldId id="452" r:id="rId7"/>
    <p:sldId id="453" r:id="rId8"/>
    <p:sldId id="456" r:id="rId9"/>
    <p:sldId id="455" r:id="rId10"/>
    <p:sldId id="454" r:id="rId11"/>
    <p:sldId id="457" r:id="rId12"/>
    <p:sldId id="459" r:id="rId13"/>
    <p:sldId id="460" r:id="rId14"/>
    <p:sldId id="461" r:id="rId1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F00"/>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0" autoAdjust="0"/>
    <p:restoredTop sz="94558" autoAdjust="0"/>
  </p:normalViewPr>
  <p:slideViewPr>
    <p:cSldViewPr>
      <p:cViewPr varScale="1">
        <p:scale>
          <a:sx n="104" d="100"/>
          <a:sy n="104" d="100"/>
        </p:scale>
        <p:origin x="1962" y="108"/>
      </p:cViewPr>
      <p:guideLst>
        <p:guide orient="horz" pos="2880"/>
        <p:guide pos="2160"/>
      </p:guideLst>
    </p:cSldViewPr>
  </p:slideViewPr>
  <p:outlineViewPr>
    <p:cViewPr>
      <p:scale>
        <a:sx n="33" d="100"/>
        <a:sy n="33" d="100"/>
      </p:scale>
      <p:origin x="0" y="-759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2040"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Malcolm" userId="6fbabce8-ec94-4dd3-b118-672eb69ae1ad" providerId="ADAL" clId="{10637BDD-E53C-7F47-BB3A-1E220202ABB2}"/>
    <pc:docChg chg="modSld">
      <pc:chgData name="Douglas Malcolm" userId="6fbabce8-ec94-4dd3-b118-672eb69ae1ad" providerId="ADAL" clId="{10637BDD-E53C-7F47-BB3A-1E220202ABB2}" dt="2021-09-20T14:40:03.948" v="1" actId="20577"/>
      <pc:docMkLst>
        <pc:docMk/>
      </pc:docMkLst>
      <pc:sldChg chg="modSp mod">
        <pc:chgData name="Douglas Malcolm" userId="6fbabce8-ec94-4dd3-b118-672eb69ae1ad" providerId="ADAL" clId="{10637BDD-E53C-7F47-BB3A-1E220202ABB2}" dt="2021-09-20T14:40:03.948" v="1" actId="20577"/>
        <pc:sldMkLst>
          <pc:docMk/>
          <pc:sldMk cId="1861421484" sldId="420"/>
        </pc:sldMkLst>
        <pc:spChg chg="mod">
          <ac:chgData name="Douglas Malcolm" userId="6fbabce8-ec94-4dd3-b118-672eb69ae1ad" providerId="ADAL" clId="{10637BDD-E53C-7F47-BB3A-1E220202ABB2}" dt="2021-09-20T14:40:03.948" v="1" actId="20577"/>
          <ac:spMkLst>
            <pc:docMk/>
            <pc:sldMk cId="1861421484" sldId="420"/>
            <ac:spMk id="7170" creationId="{00000000-0000-0000-0000-000000000000}"/>
          </ac:spMkLst>
        </pc:spChg>
      </pc:sldChg>
    </pc:docChg>
  </pc:docChgLst>
  <pc:docChgLst>
    <pc:chgData name="Douglas Malcolm" userId="6fbabce8-ec94-4dd3-b118-672eb69ae1ad" providerId="ADAL" clId="{FD155BF5-CA15-C44D-8B27-EA0B6DDFD90F}"/>
    <pc:docChg chg="modSld">
      <pc:chgData name="Douglas Malcolm" userId="6fbabce8-ec94-4dd3-b118-672eb69ae1ad" providerId="ADAL" clId="{FD155BF5-CA15-C44D-8B27-EA0B6DDFD90F}" dt="2019-10-14T15:12:31.392" v="2" actId="20577"/>
      <pc:docMkLst>
        <pc:docMk/>
      </pc:docMkLst>
      <pc:sldChg chg="modSp">
        <pc:chgData name="Douglas Malcolm" userId="6fbabce8-ec94-4dd3-b118-672eb69ae1ad" providerId="ADAL" clId="{FD155BF5-CA15-C44D-8B27-EA0B6DDFD90F}" dt="2019-10-14T15:12:31.392" v="2" actId="20577"/>
        <pc:sldMkLst>
          <pc:docMk/>
          <pc:sldMk cId="131221133" sldId="483"/>
        </pc:sldMkLst>
        <pc:spChg chg="mod">
          <ac:chgData name="Douglas Malcolm" userId="6fbabce8-ec94-4dd3-b118-672eb69ae1ad" providerId="ADAL" clId="{FD155BF5-CA15-C44D-8B27-EA0B6DDFD90F}" dt="2019-10-14T15:12:31.392" v="2" actId="20577"/>
          <ac:spMkLst>
            <pc:docMk/>
            <pc:sldMk cId="131221133" sldId="483"/>
            <ac:spMk id="22531" creationId="{539B0767-0E50-4F2A-84D2-A6F36A2021A9}"/>
          </ac:spMkLst>
        </pc:spChg>
      </pc:sldChg>
    </pc:docChg>
  </pc:docChgLst>
  <pc:docChgLst>
    <pc:chgData name="Douglas Malcolm" userId="6fbabce8-ec94-4dd3-b118-672eb69ae1ad" providerId="ADAL" clId="{4757F879-63B7-F04A-9027-6A3E45FA62C0}"/>
    <pc:docChg chg="custSel modSld modMainMaster">
      <pc:chgData name="Douglas Malcolm" userId="6fbabce8-ec94-4dd3-b118-672eb69ae1ad" providerId="ADAL" clId="{4757F879-63B7-F04A-9027-6A3E45FA62C0}" dt="2021-06-24T17:36:29.151" v="31" actId="2696"/>
      <pc:docMkLst>
        <pc:docMk/>
      </pc:docMkLst>
      <pc:sldChg chg="delSp mod">
        <pc:chgData name="Douglas Malcolm" userId="6fbabce8-ec94-4dd3-b118-672eb69ae1ad" providerId="ADAL" clId="{4757F879-63B7-F04A-9027-6A3E45FA62C0}" dt="2021-06-24T17:35:55.721" v="19" actId="478"/>
        <pc:sldMkLst>
          <pc:docMk/>
          <pc:sldMk cId="1861421484" sldId="420"/>
        </pc:sldMkLst>
        <pc:spChg chg="del">
          <ac:chgData name="Douglas Malcolm" userId="6fbabce8-ec94-4dd3-b118-672eb69ae1ad" providerId="ADAL" clId="{4757F879-63B7-F04A-9027-6A3E45FA62C0}" dt="2021-06-24T17:35:55.721" v="19" actId="478"/>
          <ac:spMkLst>
            <pc:docMk/>
            <pc:sldMk cId="1861421484" sldId="420"/>
            <ac:spMk id="2" creationId="{00000000-0000-0000-0000-000000000000}"/>
          </ac:spMkLst>
        </pc:spChg>
        <pc:spChg chg="del">
          <ac:chgData name="Douglas Malcolm" userId="6fbabce8-ec94-4dd3-b118-672eb69ae1ad" providerId="ADAL" clId="{4757F879-63B7-F04A-9027-6A3E45FA62C0}" dt="2021-06-24T17:35:55.721" v="19" actId="478"/>
          <ac:spMkLst>
            <pc:docMk/>
            <pc:sldMk cId="1861421484" sldId="420"/>
            <ac:spMk id="3" creationId="{00000000-0000-0000-0000-000000000000}"/>
          </ac:spMkLst>
        </pc:spChg>
        <pc:spChg chg="del">
          <ac:chgData name="Douglas Malcolm" userId="6fbabce8-ec94-4dd3-b118-672eb69ae1ad" providerId="ADAL" clId="{4757F879-63B7-F04A-9027-6A3E45FA62C0}" dt="2021-06-24T17:35:55.721" v="19" actId="478"/>
          <ac:spMkLst>
            <pc:docMk/>
            <pc:sldMk cId="1861421484" sldId="420"/>
            <ac:spMk id="4" creationId="{00000000-0000-0000-0000-000000000000}"/>
          </ac:spMkLst>
        </pc:spChg>
      </pc:sldChg>
      <pc:sldChg chg="delSp">
        <pc:chgData name="Douglas Malcolm" userId="6fbabce8-ec94-4dd3-b118-672eb69ae1ad" providerId="ADAL" clId="{4757F879-63B7-F04A-9027-6A3E45FA62C0}" dt="2021-06-24T17:35:53.951" v="18" actId="478"/>
        <pc:sldMkLst>
          <pc:docMk/>
          <pc:sldMk cId="1893773714" sldId="422"/>
        </pc:sldMkLst>
        <pc:spChg chg="del">
          <ac:chgData name="Douglas Malcolm" userId="6fbabce8-ec94-4dd3-b118-672eb69ae1ad" providerId="ADAL" clId="{4757F879-63B7-F04A-9027-6A3E45FA62C0}" dt="2021-06-24T17:35:53.951" v="18" actId="478"/>
          <ac:spMkLst>
            <pc:docMk/>
            <pc:sldMk cId="1893773714" sldId="422"/>
            <ac:spMk id="2" creationId="{00000000-0000-0000-0000-000000000000}"/>
          </ac:spMkLst>
        </pc:spChg>
        <pc:spChg chg="del">
          <ac:chgData name="Douglas Malcolm" userId="6fbabce8-ec94-4dd3-b118-672eb69ae1ad" providerId="ADAL" clId="{4757F879-63B7-F04A-9027-6A3E45FA62C0}" dt="2021-06-24T17:35:53.951" v="18" actId="478"/>
          <ac:spMkLst>
            <pc:docMk/>
            <pc:sldMk cId="1893773714" sldId="422"/>
            <ac:spMk id="5125" creationId="{00000000-0000-0000-0000-000000000000}"/>
          </ac:spMkLst>
        </pc:spChg>
        <pc:spChg chg="del">
          <ac:chgData name="Douglas Malcolm" userId="6fbabce8-ec94-4dd3-b118-672eb69ae1ad" providerId="ADAL" clId="{4757F879-63B7-F04A-9027-6A3E45FA62C0}" dt="2021-06-24T17:35:53.951" v="18" actId="478"/>
          <ac:spMkLst>
            <pc:docMk/>
            <pc:sldMk cId="1893773714" sldId="422"/>
            <ac:spMk id="5126" creationId="{00000000-0000-0000-0000-000000000000}"/>
          </ac:spMkLst>
        </pc:spChg>
      </pc:sldChg>
      <pc:sldChg chg="delSp">
        <pc:chgData name="Douglas Malcolm" userId="6fbabce8-ec94-4dd3-b118-672eb69ae1ad" providerId="ADAL" clId="{4757F879-63B7-F04A-9027-6A3E45FA62C0}" dt="2021-06-24T17:35:35.632" v="12" actId="478"/>
        <pc:sldMkLst>
          <pc:docMk/>
          <pc:sldMk cId="1252474951" sldId="424"/>
        </pc:sldMkLst>
        <pc:spChg chg="del">
          <ac:chgData name="Douglas Malcolm" userId="6fbabce8-ec94-4dd3-b118-672eb69ae1ad" providerId="ADAL" clId="{4757F879-63B7-F04A-9027-6A3E45FA62C0}" dt="2021-06-24T17:35:35.632" v="12" actId="478"/>
          <ac:spMkLst>
            <pc:docMk/>
            <pc:sldMk cId="1252474951" sldId="424"/>
            <ac:spMk id="2" creationId="{00000000-0000-0000-0000-000000000000}"/>
          </ac:spMkLst>
        </pc:spChg>
        <pc:spChg chg="del">
          <ac:chgData name="Douglas Malcolm" userId="6fbabce8-ec94-4dd3-b118-672eb69ae1ad" providerId="ADAL" clId="{4757F879-63B7-F04A-9027-6A3E45FA62C0}" dt="2021-06-24T17:35:35.632" v="12" actId="478"/>
          <ac:spMkLst>
            <pc:docMk/>
            <pc:sldMk cId="1252474951" sldId="424"/>
            <ac:spMk id="7172" creationId="{00000000-0000-0000-0000-000000000000}"/>
          </ac:spMkLst>
        </pc:spChg>
        <pc:spChg chg="del">
          <ac:chgData name="Douglas Malcolm" userId="6fbabce8-ec94-4dd3-b118-672eb69ae1ad" providerId="ADAL" clId="{4757F879-63B7-F04A-9027-6A3E45FA62C0}" dt="2021-06-24T17:35:35.632" v="12" actId="478"/>
          <ac:spMkLst>
            <pc:docMk/>
            <pc:sldMk cId="1252474951" sldId="424"/>
            <ac:spMk id="7173" creationId="{00000000-0000-0000-0000-000000000000}"/>
          </ac:spMkLst>
        </pc:spChg>
      </pc:sldChg>
      <pc:sldChg chg="delSp">
        <pc:chgData name="Douglas Malcolm" userId="6fbabce8-ec94-4dd3-b118-672eb69ae1ad" providerId="ADAL" clId="{4757F879-63B7-F04A-9027-6A3E45FA62C0}" dt="2021-06-24T17:35:32.811" v="11" actId="478"/>
        <pc:sldMkLst>
          <pc:docMk/>
          <pc:sldMk cId="711793563" sldId="425"/>
        </pc:sldMkLst>
        <pc:spChg chg="del">
          <ac:chgData name="Douglas Malcolm" userId="6fbabce8-ec94-4dd3-b118-672eb69ae1ad" providerId="ADAL" clId="{4757F879-63B7-F04A-9027-6A3E45FA62C0}" dt="2021-06-24T17:35:32.811" v="11" actId="478"/>
          <ac:spMkLst>
            <pc:docMk/>
            <pc:sldMk cId="711793563" sldId="425"/>
            <ac:spMk id="2" creationId="{00000000-0000-0000-0000-000000000000}"/>
          </ac:spMkLst>
        </pc:spChg>
        <pc:spChg chg="del">
          <ac:chgData name="Douglas Malcolm" userId="6fbabce8-ec94-4dd3-b118-672eb69ae1ad" providerId="ADAL" clId="{4757F879-63B7-F04A-9027-6A3E45FA62C0}" dt="2021-06-24T17:35:32.811" v="11" actId="478"/>
          <ac:spMkLst>
            <pc:docMk/>
            <pc:sldMk cId="711793563" sldId="425"/>
            <ac:spMk id="8196" creationId="{00000000-0000-0000-0000-000000000000}"/>
          </ac:spMkLst>
        </pc:spChg>
        <pc:spChg chg="del">
          <ac:chgData name="Douglas Malcolm" userId="6fbabce8-ec94-4dd3-b118-672eb69ae1ad" providerId="ADAL" clId="{4757F879-63B7-F04A-9027-6A3E45FA62C0}" dt="2021-06-24T17:35:32.811" v="11" actId="478"/>
          <ac:spMkLst>
            <pc:docMk/>
            <pc:sldMk cId="711793563" sldId="425"/>
            <ac:spMk id="8197" creationId="{00000000-0000-0000-0000-000000000000}"/>
          </ac:spMkLst>
        </pc:spChg>
      </pc:sldChg>
      <pc:sldChg chg="delSp">
        <pc:chgData name="Douglas Malcolm" userId="6fbabce8-ec94-4dd3-b118-672eb69ae1ad" providerId="ADAL" clId="{4757F879-63B7-F04A-9027-6A3E45FA62C0}" dt="2021-06-24T17:35:29.280" v="10" actId="478"/>
        <pc:sldMkLst>
          <pc:docMk/>
          <pc:sldMk cId="1088700511" sldId="428"/>
        </pc:sldMkLst>
        <pc:spChg chg="del">
          <ac:chgData name="Douglas Malcolm" userId="6fbabce8-ec94-4dd3-b118-672eb69ae1ad" providerId="ADAL" clId="{4757F879-63B7-F04A-9027-6A3E45FA62C0}" dt="2021-06-24T17:35:29.280" v="10" actId="478"/>
          <ac:spMkLst>
            <pc:docMk/>
            <pc:sldMk cId="1088700511" sldId="428"/>
            <ac:spMk id="2" creationId="{00000000-0000-0000-0000-000000000000}"/>
          </ac:spMkLst>
        </pc:spChg>
        <pc:spChg chg="del">
          <ac:chgData name="Douglas Malcolm" userId="6fbabce8-ec94-4dd3-b118-672eb69ae1ad" providerId="ADAL" clId="{4757F879-63B7-F04A-9027-6A3E45FA62C0}" dt="2021-06-24T17:35:29.280" v="10" actId="478"/>
          <ac:spMkLst>
            <pc:docMk/>
            <pc:sldMk cId="1088700511" sldId="428"/>
            <ac:spMk id="11268" creationId="{00000000-0000-0000-0000-000000000000}"/>
          </ac:spMkLst>
        </pc:spChg>
        <pc:spChg chg="del">
          <ac:chgData name="Douglas Malcolm" userId="6fbabce8-ec94-4dd3-b118-672eb69ae1ad" providerId="ADAL" clId="{4757F879-63B7-F04A-9027-6A3E45FA62C0}" dt="2021-06-24T17:35:29.280" v="10" actId="478"/>
          <ac:spMkLst>
            <pc:docMk/>
            <pc:sldMk cId="1088700511" sldId="428"/>
            <ac:spMk id="11269" creationId="{00000000-0000-0000-0000-000000000000}"/>
          </ac:spMkLst>
        </pc:spChg>
      </pc:sldChg>
      <pc:sldChg chg="delSp">
        <pc:chgData name="Douglas Malcolm" userId="6fbabce8-ec94-4dd3-b118-672eb69ae1ad" providerId="ADAL" clId="{4757F879-63B7-F04A-9027-6A3E45FA62C0}" dt="2021-06-24T17:34:49.114" v="1" actId="478"/>
        <pc:sldMkLst>
          <pc:docMk/>
          <pc:sldMk cId="1937570582" sldId="447"/>
        </pc:sldMkLst>
        <pc:spChg chg="del">
          <ac:chgData name="Douglas Malcolm" userId="6fbabce8-ec94-4dd3-b118-672eb69ae1ad" providerId="ADAL" clId="{4757F879-63B7-F04A-9027-6A3E45FA62C0}" dt="2021-06-24T17:34:49.114" v="1" actId="478"/>
          <ac:spMkLst>
            <pc:docMk/>
            <pc:sldMk cId="1937570582" sldId="447"/>
            <ac:spMk id="4" creationId="{00000000-0000-0000-0000-000000000000}"/>
          </ac:spMkLst>
        </pc:spChg>
        <pc:spChg chg="del">
          <ac:chgData name="Douglas Malcolm" userId="6fbabce8-ec94-4dd3-b118-672eb69ae1ad" providerId="ADAL" clId="{4757F879-63B7-F04A-9027-6A3E45FA62C0}" dt="2021-06-24T17:34:49.114" v="1" actId="478"/>
          <ac:spMkLst>
            <pc:docMk/>
            <pc:sldMk cId="1937570582" sldId="447"/>
            <ac:spMk id="30725" creationId="{00000000-0000-0000-0000-000000000000}"/>
          </ac:spMkLst>
        </pc:spChg>
        <pc:spChg chg="del">
          <ac:chgData name="Douglas Malcolm" userId="6fbabce8-ec94-4dd3-b118-672eb69ae1ad" providerId="ADAL" clId="{4757F879-63B7-F04A-9027-6A3E45FA62C0}" dt="2021-06-24T17:34:49.114" v="1" actId="478"/>
          <ac:spMkLst>
            <pc:docMk/>
            <pc:sldMk cId="1937570582" sldId="447"/>
            <ac:spMk id="30726" creationId="{00000000-0000-0000-0000-000000000000}"/>
          </ac:spMkLst>
        </pc:spChg>
      </pc:sldChg>
      <pc:sldChg chg="delSp">
        <pc:chgData name="Douglas Malcolm" userId="6fbabce8-ec94-4dd3-b118-672eb69ae1ad" providerId="ADAL" clId="{4757F879-63B7-F04A-9027-6A3E45FA62C0}" dt="2021-06-24T17:35:50.535" v="17" actId="478"/>
        <pc:sldMkLst>
          <pc:docMk/>
          <pc:sldMk cId="1744658010" sldId="448"/>
        </pc:sldMkLst>
        <pc:spChg chg="del">
          <ac:chgData name="Douglas Malcolm" userId="6fbabce8-ec94-4dd3-b118-672eb69ae1ad" providerId="ADAL" clId="{4757F879-63B7-F04A-9027-6A3E45FA62C0}" dt="2021-06-24T17:35:50.535" v="17" actId="478"/>
          <ac:spMkLst>
            <pc:docMk/>
            <pc:sldMk cId="1744658010" sldId="448"/>
            <ac:spMk id="2" creationId="{00000000-0000-0000-0000-000000000000}"/>
          </ac:spMkLst>
        </pc:spChg>
        <pc:spChg chg="del">
          <ac:chgData name="Douglas Malcolm" userId="6fbabce8-ec94-4dd3-b118-672eb69ae1ad" providerId="ADAL" clId="{4757F879-63B7-F04A-9027-6A3E45FA62C0}" dt="2021-06-24T17:35:50.535" v="17" actId="478"/>
          <ac:spMkLst>
            <pc:docMk/>
            <pc:sldMk cId="1744658010" sldId="448"/>
            <ac:spMk id="10244" creationId="{00000000-0000-0000-0000-000000000000}"/>
          </ac:spMkLst>
        </pc:spChg>
        <pc:spChg chg="del">
          <ac:chgData name="Douglas Malcolm" userId="6fbabce8-ec94-4dd3-b118-672eb69ae1ad" providerId="ADAL" clId="{4757F879-63B7-F04A-9027-6A3E45FA62C0}" dt="2021-06-24T17:35:50.535" v="17" actId="478"/>
          <ac:spMkLst>
            <pc:docMk/>
            <pc:sldMk cId="1744658010" sldId="448"/>
            <ac:spMk id="10245" creationId="{00000000-0000-0000-0000-000000000000}"/>
          </ac:spMkLst>
        </pc:spChg>
      </pc:sldChg>
      <pc:sldChg chg="delSp mod">
        <pc:chgData name="Douglas Malcolm" userId="6fbabce8-ec94-4dd3-b118-672eb69ae1ad" providerId="ADAL" clId="{4757F879-63B7-F04A-9027-6A3E45FA62C0}" dt="2021-06-24T17:35:48.273" v="16" actId="478"/>
        <pc:sldMkLst>
          <pc:docMk/>
          <pc:sldMk cId="1574065589" sldId="449"/>
        </pc:sldMkLst>
        <pc:spChg chg="del">
          <ac:chgData name="Douglas Malcolm" userId="6fbabce8-ec94-4dd3-b118-672eb69ae1ad" providerId="ADAL" clId="{4757F879-63B7-F04A-9027-6A3E45FA62C0}" dt="2021-06-24T17:35:48.273" v="16" actId="478"/>
          <ac:spMkLst>
            <pc:docMk/>
            <pc:sldMk cId="1574065589" sldId="449"/>
            <ac:spMk id="4" creationId="{00000000-0000-0000-0000-000000000000}"/>
          </ac:spMkLst>
        </pc:spChg>
        <pc:spChg chg="del">
          <ac:chgData name="Douglas Malcolm" userId="6fbabce8-ec94-4dd3-b118-672eb69ae1ad" providerId="ADAL" clId="{4757F879-63B7-F04A-9027-6A3E45FA62C0}" dt="2021-06-24T17:35:48.273" v="16" actId="478"/>
          <ac:spMkLst>
            <pc:docMk/>
            <pc:sldMk cId="1574065589" sldId="449"/>
            <ac:spMk id="5" creationId="{00000000-0000-0000-0000-000000000000}"/>
          </ac:spMkLst>
        </pc:spChg>
        <pc:spChg chg="del">
          <ac:chgData name="Douglas Malcolm" userId="6fbabce8-ec94-4dd3-b118-672eb69ae1ad" providerId="ADAL" clId="{4757F879-63B7-F04A-9027-6A3E45FA62C0}" dt="2021-06-24T17:35:48.273" v="16" actId="478"/>
          <ac:spMkLst>
            <pc:docMk/>
            <pc:sldMk cId="1574065589" sldId="449"/>
            <ac:spMk id="6" creationId="{00000000-0000-0000-0000-000000000000}"/>
          </ac:spMkLst>
        </pc:spChg>
      </pc:sldChg>
      <pc:sldChg chg="delSp mod">
        <pc:chgData name="Douglas Malcolm" userId="6fbabce8-ec94-4dd3-b118-672eb69ae1ad" providerId="ADAL" clId="{4757F879-63B7-F04A-9027-6A3E45FA62C0}" dt="2021-06-24T17:35:45.609" v="15" actId="478"/>
        <pc:sldMkLst>
          <pc:docMk/>
          <pc:sldMk cId="344674421" sldId="450"/>
        </pc:sldMkLst>
        <pc:spChg chg="del">
          <ac:chgData name="Douglas Malcolm" userId="6fbabce8-ec94-4dd3-b118-672eb69ae1ad" providerId="ADAL" clId="{4757F879-63B7-F04A-9027-6A3E45FA62C0}" dt="2021-06-24T17:35:45.609" v="15" actId="478"/>
          <ac:spMkLst>
            <pc:docMk/>
            <pc:sldMk cId="344674421" sldId="450"/>
            <ac:spMk id="4" creationId="{00000000-0000-0000-0000-000000000000}"/>
          </ac:spMkLst>
        </pc:spChg>
        <pc:spChg chg="del">
          <ac:chgData name="Douglas Malcolm" userId="6fbabce8-ec94-4dd3-b118-672eb69ae1ad" providerId="ADAL" clId="{4757F879-63B7-F04A-9027-6A3E45FA62C0}" dt="2021-06-24T17:35:45.609" v="15" actId="478"/>
          <ac:spMkLst>
            <pc:docMk/>
            <pc:sldMk cId="344674421" sldId="450"/>
            <ac:spMk id="5" creationId="{00000000-0000-0000-0000-000000000000}"/>
          </ac:spMkLst>
        </pc:spChg>
        <pc:spChg chg="del">
          <ac:chgData name="Douglas Malcolm" userId="6fbabce8-ec94-4dd3-b118-672eb69ae1ad" providerId="ADAL" clId="{4757F879-63B7-F04A-9027-6A3E45FA62C0}" dt="2021-06-24T17:35:45.609" v="15" actId="478"/>
          <ac:spMkLst>
            <pc:docMk/>
            <pc:sldMk cId="344674421" sldId="450"/>
            <ac:spMk id="6" creationId="{00000000-0000-0000-0000-000000000000}"/>
          </ac:spMkLst>
        </pc:spChg>
      </pc:sldChg>
      <pc:sldChg chg="delSp mod">
        <pc:chgData name="Douglas Malcolm" userId="6fbabce8-ec94-4dd3-b118-672eb69ae1ad" providerId="ADAL" clId="{4757F879-63B7-F04A-9027-6A3E45FA62C0}" dt="2021-06-24T17:35:40.512" v="13" actId="478"/>
        <pc:sldMkLst>
          <pc:docMk/>
          <pc:sldMk cId="1220417157" sldId="452"/>
        </pc:sldMkLst>
        <pc:spChg chg="del">
          <ac:chgData name="Douglas Malcolm" userId="6fbabce8-ec94-4dd3-b118-672eb69ae1ad" providerId="ADAL" clId="{4757F879-63B7-F04A-9027-6A3E45FA62C0}" dt="2021-06-24T17:35:40.512" v="13" actId="478"/>
          <ac:spMkLst>
            <pc:docMk/>
            <pc:sldMk cId="1220417157" sldId="452"/>
            <ac:spMk id="4" creationId="{00000000-0000-0000-0000-000000000000}"/>
          </ac:spMkLst>
        </pc:spChg>
        <pc:spChg chg="del">
          <ac:chgData name="Douglas Malcolm" userId="6fbabce8-ec94-4dd3-b118-672eb69ae1ad" providerId="ADAL" clId="{4757F879-63B7-F04A-9027-6A3E45FA62C0}" dt="2021-06-24T17:35:40.512" v="13" actId="478"/>
          <ac:spMkLst>
            <pc:docMk/>
            <pc:sldMk cId="1220417157" sldId="452"/>
            <ac:spMk id="5" creationId="{00000000-0000-0000-0000-000000000000}"/>
          </ac:spMkLst>
        </pc:spChg>
        <pc:spChg chg="del">
          <ac:chgData name="Douglas Malcolm" userId="6fbabce8-ec94-4dd3-b118-672eb69ae1ad" providerId="ADAL" clId="{4757F879-63B7-F04A-9027-6A3E45FA62C0}" dt="2021-06-24T17:35:40.512" v="13" actId="478"/>
          <ac:spMkLst>
            <pc:docMk/>
            <pc:sldMk cId="1220417157" sldId="452"/>
            <ac:spMk id="6" creationId="{00000000-0000-0000-0000-000000000000}"/>
          </ac:spMkLst>
        </pc:spChg>
      </pc:sldChg>
      <pc:sldChg chg="modSp">
        <pc:chgData name="Douglas Malcolm" userId="6fbabce8-ec94-4dd3-b118-672eb69ae1ad" providerId="ADAL" clId="{4757F879-63B7-F04A-9027-6A3E45FA62C0}" dt="2021-06-24T14:12:36.386" v="0"/>
        <pc:sldMkLst>
          <pc:docMk/>
          <pc:sldMk cId="1764637766" sldId="455"/>
        </pc:sldMkLst>
        <pc:spChg chg="mod">
          <ac:chgData name="Douglas Malcolm" userId="6fbabce8-ec94-4dd3-b118-672eb69ae1ad" providerId="ADAL" clId="{4757F879-63B7-F04A-9027-6A3E45FA62C0}" dt="2021-06-24T14:12:36.386" v="0"/>
          <ac:spMkLst>
            <pc:docMk/>
            <pc:sldMk cId="1764637766" sldId="455"/>
            <ac:spMk id="20483" creationId="{B18E0404-DA96-4552-94A1-F91A033BC0FE}"/>
          </ac:spMkLst>
        </pc:spChg>
      </pc:sldChg>
      <pc:sldChg chg="modSp">
        <pc:chgData name="Douglas Malcolm" userId="6fbabce8-ec94-4dd3-b118-672eb69ae1ad" providerId="ADAL" clId="{4757F879-63B7-F04A-9027-6A3E45FA62C0}" dt="2021-06-24T14:12:36.386" v="0"/>
        <pc:sldMkLst>
          <pc:docMk/>
          <pc:sldMk cId="1580448429" sldId="458"/>
        </pc:sldMkLst>
        <pc:spChg chg="mod">
          <ac:chgData name="Douglas Malcolm" userId="6fbabce8-ec94-4dd3-b118-672eb69ae1ad" providerId="ADAL" clId="{4757F879-63B7-F04A-9027-6A3E45FA62C0}" dt="2021-06-24T14:12:36.386" v="0"/>
          <ac:spMkLst>
            <pc:docMk/>
            <pc:sldMk cId="1580448429" sldId="458"/>
            <ac:spMk id="22531" creationId="{539B0767-0E50-4F2A-84D2-A6F36A2021A9}"/>
          </ac:spMkLst>
        </pc:spChg>
      </pc:sldChg>
      <pc:sldChg chg="modSp">
        <pc:chgData name="Douglas Malcolm" userId="6fbabce8-ec94-4dd3-b118-672eb69ae1ad" providerId="ADAL" clId="{4757F879-63B7-F04A-9027-6A3E45FA62C0}" dt="2021-06-24T14:12:36.386" v="0"/>
        <pc:sldMkLst>
          <pc:docMk/>
          <pc:sldMk cId="101680494" sldId="464"/>
        </pc:sldMkLst>
        <pc:spChg chg="mod">
          <ac:chgData name="Douglas Malcolm" userId="6fbabce8-ec94-4dd3-b118-672eb69ae1ad" providerId="ADAL" clId="{4757F879-63B7-F04A-9027-6A3E45FA62C0}" dt="2021-06-24T14:12:36.386" v="0"/>
          <ac:spMkLst>
            <pc:docMk/>
            <pc:sldMk cId="101680494" sldId="464"/>
            <ac:spMk id="28675" creationId="{563D9DEF-B06C-4495-A764-66EDF2ABF5E9}"/>
          </ac:spMkLst>
        </pc:spChg>
        <pc:spChg chg="mod">
          <ac:chgData name="Douglas Malcolm" userId="6fbabce8-ec94-4dd3-b118-672eb69ae1ad" providerId="ADAL" clId="{4757F879-63B7-F04A-9027-6A3E45FA62C0}" dt="2021-06-24T14:12:36.386" v="0"/>
          <ac:spMkLst>
            <pc:docMk/>
            <pc:sldMk cId="101680494" sldId="464"/>
            <ac:spMk id="28677" creationId="{DDB7B75A-A115-4F4D-80FA-A5B96E5DE929}"/>
          </ac:spMkLst>
        </pc:spChg>
      </pc:sldChg>
      <pc:sldChg chg="modSp">
        <pc:chgData name="Douglas Malcolm" userId="6fbabce8-ec94-4dd3-b118-672eb69ae1ad" providerId="ADAL" clId="{4757F879-63B7-F04A-9027-6A3E45FA62C0}" dt="2021-06-24T14:12:36.386" v="0"/>
        <pc:sldMkLst>
          <pc:docMk/>
          <pc:sldMk cId="1694563293" sldId="465"/>
        </pc:sldMkLst>
        <pc:spChg chg="mod">
          <ac:chgData name="Douglas Malcolm" userId="6fbabce8-ec94-4dd3-b118-672eb69ae1ad" providerId="ADAL" clId="{4757F879-63B7-F04A-9027-6A3E45FA62C0}" dt="2021-06-24T14:12:36.386" v="0"/>
          <ac:spMkLst>
            <pc:docMk/>
            <pc:sldMk cId="1694563293" sldId="465"/>
            <ac:spMk id="20" creationId="{563D9DEF-B06C-4495-A764-66EDF2ABF5E9}"/>
          </ac:spMkLst>
        </pc:spChg>
        <pc:spChg chg="mod">
          <ac:chgData name="Douglas Malcolm" userId="6fbabce8-ec94-4dd3-b118-672eb69ae1ad" providerId="ADAL" clId="{4757F879-63B7-F04A-9027-6A3E45FA62C0}" dt="2021-06-24T14:12:36.386" v="0"/>
          <ac:spMkLst>
            <pc:docMk/>
            <pc:sldMk cId="1694563293" sldId="465"/>
            <ac:spMk id="23" creationId="{DDB7B75A-A115-4F4D-80FA-A5B96E5DE929}"/>
          </ac:spMkLst>
        </pc:spChg>
      </pc:sldChg>
      <pc:sldChg chg="modSp">
        <pc:chgData name="Douglas Malcolm" userId="6fbabce8-ec94-4dd3-b118-672eb69ae1ad" providerId="ADAL" clId="{4757F879-63B7-F04A-9027-6A3E45FA62C0}" dt="2021-06-24T14:12:36.386" v="0"/>
        <pc:sldMkLst>
          <pc:docMk/>
          <pc:sldMk cId="597138937" sldId="466"/>
        </pc:sldMkLst>
        <pc:spChg chg="mod">
          <ac:chgData name="Douglas Malcolm" userId="6fbabce8-ec94-4dd3-b118-672eb69ae1ad" providerId="ADAL" clId="{4757F879-63B7-F04A-9027-6A3E45FA62C0}" dt="2021-06-24T14:12:36.386" v="0"/>
          <ac:spMkLst>
            <pc:docMk/>
            <pc:sldMk cId="597138937" sldId="466"/>
            <ac:spMk id="22" creationId="{DDB7B75A-A115-4F4D-80FA-A5B96E5DE929}"/>
          </ac:spMkLst>
        </pc:spChg>
        <pc:spChg chg="mod">
          <ac:chgData name="Douglas Malcolm" userId="6fbabce8-ec94-4dd3-b118-672eb69ae1ad" providerId="ADAL" clId="{4757F879-63B7-F04A-9027-6A3E45FA62C0}" dt="2021-06-24T14:12:36.386" v="0"/>
          <ac:spMkLst>
            <pc:docMk/>
            <pc:sldMk cId="597138937" sldId="466"/>
            <ac:spMk id="24" creationId="{563D9DEF-B06C-4495-A764-66EDF2ABF5E9}"/>
          </ac:spMkLst>
        </pc:spChg>
      </pc:sldChg>
      <pc:sldChg chg="modSp">
        <pc:chgData name="Douglas Malcolm" userId="6fbabce8-ec94-4dd3-b118-672eb69ae1ad" providerId="ADAL" clId="{4757F879-63B7-F04A-9027-6A3E45FA62C0}" dt="2021-06-24T14:12:36.386" v="0"/>
        <pc:sldMkLst>
          <pc:docMk/>
          <pc:sldMk cId="1904999775" sldId="469"/>
        </pc:sldMkLst>
        <pc:spChg chg="mod">
          <ac:chgData name="Douglas Malcolm" userId="6fbabce8-ec94-4dd3-b118-672eb69ae1ad" providerId="ADAL" clId="{4757F879-63B7-F04A-9027-6A3E45FA62C0}" dt="2021-06-24T14:12:36.386" v="0"/>
          <ac:spMkLst>
            <pc:docMk/>
            <pc:sldMk cId="1904999775" sldId="469"/>
            <ac:spMk id="25" creationId="{563D9DEF-B06C-4495-A764-66EDF2ABF5E9}"/>
          </ac:spMkLst>
        </pc:spChg>
      </pc:sldChg>
      <pc:sldChg chg="modSp">
        <pc:chgData name="Douglas Malcolm" userId="6fbabce8-ec94-4dd3-b118-672eb69ae1ad" providerId="ADAL" clId="{4757F879-63B7-F04A-9027-6A3E45FA62C0}" dt="2021-06-24T14:12:36.386" v="0"/>
        <pc:sldMkLst>
          <pc:docMk/>
          <pc:sldMk cId="651884599" sldId="476"/>
        </pc:sldMkLst>
        <pc:spChg chg="mod">
          <ac:chgData name="Douglas Malcolm" userId="6fbabce8-ec94-4dd3-b118-672eb69ae1ad" providerId="ADAL" clId="{4757F879-63B7-F04A-9027-6A3E45FA62C0}" dt="2021-06-24T14:12:36.386" v="0"/>
          <ac:spMkLst>
            <pc:docMk/>
            <pc:sldMk cId="651884599" sldId="476"/>
            <ac:spMk id="7" creationId="{563D9DEF-B06C-4495-A764-66EDF2ABF5E9}"/>
          </ac:spMkLst>
        </pc:spChg>
      </pc:sldChg>
      <pc:sldChg chg="modSp">
        <pc:chgData name="Douglas Malcolm" userId="6fbabce8-ec94-4dd3-b118-672eb69ae1ad" providerId="ADAL" clId="{4757F879-63B7-F04A-9027-6A3E45FA62C0}" dt="2021-06-24T14:12:36.386" v="0"/>
        <pc:sldMkLst>
          <pc:docMk/>
          <pc:sldMk cId="1223145652" sldId="477"/>
        </pc:sldMkLst>
        <pc:spChg chg="mod">
          <ac:chgData name="Douglas Malcolm" userId="6fbabce8-ec94-4dd3-b118-672eb69ae1ad" providerId="ADAL" clId="{4757F879-63B7-F04A-9027-6A3E45FA62C0}" dt="2021-06-24T14:12:36.386" v="0"/>
          <ac:spMkLst>
            <pc:docMk/>
            <pc:sldMk cId="1223145652" sldId="477"/>
            <ac:spMk id="22" creationId="{DDB7B75A-A115-4F4D-80FA-A5B96E5DE929}"/>
          </ac:spMkLst>
        </pc:spChg>
        <pc:spChg chg="mod">
          <ac:chgData name="Douglas Malcolm" userId="6fbabce8-ec94-4dd3-b118-672eb69ae1ad" providerId="ADAL" clId="{4757F879-63B7-F04A-9027-6A3E45FA62C0}" dt="2021-06-24T14:12:36.386" v="0"/>
          <ac:spMkLst>
            <pc:docMk/>
            <pc:sldMk cId="1223145652" sldId="477"/>
            <ac:spMk id="24" creationId="{563D9DEF-B06C-4495-A764-66EDF2ABF5E9}"/>
          </ac:spMkLst>
        </pc:spChg>
      </pc:sldChg>
      <pc:sldChg chg="modSp">
        <pc:chgData name="Douglas Malcolm" userId="6fbabce8-ec94-4dd3-b118-672eb69ae1ad" providerId="ADAL" clId="{4757F879-63B7-F04A-9027-6A3E45FA62C0}" dt="2021-06-24T14:12:36.386" v="0"/>
        <pc:sldMkLst>
          <pc:docMk/>
          <pc:sldMk cId="1320033874" sldId="478"/>
        </pc:sldMkLst>
        <pc:spChg chg="mod">
          <ac:chgData name="Douglas Malcolm" userId="6fbabce8-ec94-4dd3-b118-672eb69ae1ad" providerId="ADAL" clId="{4757F879-63B7-F04A-9027-6A3E45FA62C0}" dt="2021-06-24T14:12:36.386" v="0"/>
          <ac:spMkLst>
            <pc:docMk/>
            <pc:sldMk cId="1320033874" sldId="478"/>
            <ac:spMk id="24" creationId="{563D9DEF-B06C-4495-A764-66EDF2ABF5E9}"/>
          </ac:spMkLst>
        </pc:spChg>
      </pc:sldChg>
      <pc:sldChg chg="modSp">
        <pc:chgData name="Douglas Malcolm" userId="6fbabce8-ec94-4dd3-b118-672eb69ae1ad" providerId="ADAL" clId="{4757F879-63B7-F04A-9027-6A3E45FA62C0}" dt="2021-06-24T14:12:36.386" v="0"/>
        <pc:sldMkLst>
          <pc:docMk/>
          <pc:sldMk cId="1945916285" sldId="479"/>
        </pc:sldMkLst>
        <pc:spChg chg="mod">
          <ac:chgData name="Douglas Malcolm" userId="6fbabce8-ec94-4dd3-b118-672eb69ae1ad" providerId="ADAL" clId="{4757F879-63B7-F04A-9027-6A3E45FA62C0}" dt="2021-06-24T14:12:36.386" v="0"/>
          <ac:spMkLst>
            <pc:docMk/>
            <pc:sldMk cId="1945916285" sldId="479"/>
            <ac:spMk id="22" creationId="{DDB7B75A-A115-4F4D-80FA-A5B96E5DE929}"/>
          </ac:spMkLst>
        </pc:spChg>
        <pc:spChg chg="mod">
          <ac:chgData name="Douglas Malcolm" userId="6fbabce8-ec94-4dd3-b118-672eb69ae1ad" providerId="ADAL" clId="{4757F879-63B7-F04A-9027-6A3E45FA62C0}" dt="2021-06-24T14:12:36.386" v="0"/>
          <ac:spMkLst>
            <pc:docMk/>
            <pc:sldMk cId="1945916285" sldId="479"/>
            <ac:spMk id="25" creationId="{563D9DEF-B06C-4495-A764-66EDF2ABF5E9}"/>
          </ac:spMkLst>
        </pc:spChg>
      </pc:sldChg>
      <pc:sldChg chg="modSp">
        <pc:chgData name="Douglas Malcolm" userId="6fbabce8-ec94-4dd3-b118-672eb69ae1ad" providerId="ADAL" clId="{4757F879-63B7-F04A-9027-6A3E45FA62C0}" dt="2021-06-24T14:12:36.386" v="0"/>
        <pc:sldMkLst>
          <pc:docMk/>
          <pc:sldMk cId="436877083" sldId="480"/>
        </pc:sldMkLst>
        <pc:spChg chg="mod">
          <ac:chgData name="Douglas Malcolm" userId="6fbabce8-ec94-4dd3-b118-672eb69ae1ad" providerId="ADAL" clId="{4757F879-63B7-F04A-9027-6A3E45FA62C0}" dt="2021-06-24T14:12:36.386" v="0"/>
          <ac:spMkLst>
            <pc:docMk/>
            <pc:sldMk cId="436877083" sldId="480"/>
            <ac:spMk id="21" creationId="{DDB7B75A-A115-4F4D-80FA-A5B96E5DE929}"/>
          </ac:spMkLst>
        </pc:spChg>
        <pc:spChg chg="mod">
          <ac:chgData name="Douglas Malcolm" userId="6fbabce8-ec94-4dd3-b118-672eb69ae1ad" providerId="ADAL" clId="{4757F879-63B7-F04A-9027-6A3E45FA62C0}" dt="2021-06-24T14:12:36.386" v="0"/>
          <ac:spMkLst>
            <pc:docMk/>
            <pc:sldMk cId="436877083" sldId="480"/>
            <ac:spMk id="25" creationId="{563D9DEF-B06C-4495-A764-66EDF2ABF5E9}"/>
          </ac:spMkLst>
        </pc:spChg>
      </pc:sldChg>
      <pc:sldChg chg="modSp">
        <pc:chgData name="Douglas Malcolm" userId="6fbabce8-ec94-4dd3-b118-672eb69ae1ad" providerId="ADAL" clId="{4757F879-63B7-F04A-9027-6A3E45FA62C0}" dt="2021-06-24T14:12:36.386" v="0"/>
        <pc:sldMkLst>
          <pc:docMk/>
          <pc:sldMk cId="1290898229" sldId="481"/>
        </pc:sldMkLst>
        <pc:spChg chg="mod">
          <ac:chgData name="Douglas Malcolm" userId="6fbabce8-ec94-4dd3-b118-672eb69ae1ad" providerId="ADAL" clId="{4757F879-63B7-F04A-9027-6A3E45FA62C0}" dt="2021-06-24T14:12:36.386" v="0"/>
          <ac:spMkLst>
            <pc:docMk/>
            <pc:sldMk cId="1290898229" sldId="481"/>
            <ac:spMk id="21" creationId="{DDB7B75A-A115-4F4D-80FA-A5B96E5DE929}"/>
          </ac:spMkLst>
        </pc:spChg>
        <pc:spChg chg="mod">
          <ac:chgData name="Douglas Malcolm" userId="6fbabce8-ec94-4dd3-b118-672eb69ae1ad" providerId="ADAL" clId="{4757F879-63B7-F04A-9027-6A3E45FA62C0}" dt="2021-06-24T14:12:36.386" v="0"/>
          <ac:spMkLst>
            <pc:docMk/>
            <pc:sldMk cId="1290898229" sldId="481"/>
            <ac:spMk id="25" creationId="{563D9DEF-B06C-4495-A764-66EDF2ABF5E9}"/>
          </ac:spMkLst>
        </pc:spChg>
      </pc:sldChg>
      <pc:sldChg chg="modSp">
        <pc:chgData name="Douglas Malcolm" userId="6fbabce8-ec94-4dd3-b118-672eb69ae1ad" providerId="ADAL" clId="{4757F879-63B7-F04A-9027-6A3E45FA62C0}" dt="2021-06-24T14:12:36.386" v="0"/>
        <pc:sldMkLst>
          <pc:docMk/>
          <pc:sldMk cId="468450761" sldId="482"/>
        </pc:sldMkLst>
        <pc:spChg chg="mod">
          <ac:chgData name="Douglas Malcolm" userId="6fbabce8-ec94-4dd3-b118-672eb69ae1ad" providerId="ADAL" clId="{4757F879-63B7-F04A-9027-6A3E45FA62C0}" dt="2021-06-24T14:12:36.386" v="0"/>
          <ac:spMkLst>
            <pc:docMk/>
            <pc:sldMk cId="468450761" sldId="482"/>
            <ac:spMk id="22531" creationId="{539B0767-0E50-4F2A-84D2-A6F36A2021A9}"/>
          </ac:spMkLst>
        </pc:spChg>
      </pc:sldChg>
      <pc:sldChg chg="modSp">
        <pc:chgData name="Douglas Malcolm" userId="6fbabce8-ec94-4dd3-b118-672eb69ae1ad" providerId="ADAL" clId="{4757F879-63B7-F04A-9027-6A3E45FA62C0}" dt="2021-06-24T14:12:36.386" v="0"/>
        <pc:sldMkLst>
          <pc:docMk/>
          <pc:sldMk cId="131221133" sldId="483"/>
        </pc:sldMkLst>
        <pc:spChg chg="mod">
          <ac:chgData name="Douglas Malcolm" userId="6fbabce8-ec94-4dd3-b118-672eb69ae1ad" providerId="ADAL" clId="{4757F879-63B7-F04A-9027-6A3E45FA62C0}" dt="2021-06-24T14:12:36.386" v="0"/>
          <ac:spMkLst>
            <pc:docMk/>
            <pc:sldMk cId="131221133" sldId="483"/>
            <ac:spMk id="22531" creationId="{539B0767-0E50-4F2A-84D2-A6F36A2021A9}"/>
          </ac:spMkLst>
        </pc:spChg>
      </pc:sldChg>
      <pc:sldChg chg="delSp mod">
        <pc:chgData name="Douglas Malcolm" userId="6fbabce8-ec94-4dd3-b118-672eb69ae1ad" providerId="ADAL" clId="{4757F879-63B7-F04A-9027-6A3E45FA62C0}" dt="2021-06-24T17:35:43.180" v="14" actId="478"/>
        <pc:sldMkLst>
          <pc:docMk/>
          <pc:sldMk cId="1872418715" sldId="485"/>
        </pc:sldMkLst>
        <pc:spChg chg="del">
          <ac:chgData name="Douglas Malcolm" userId="6fbabce8-ec94-4dd3-b118-672eb69ae1ad" providerId="ADAL" clId="{4757F879-63B7-F04A-9027-6A3E45FA62C0}" dt="2021-06-24T17:35:43.180" v="14" actId="478"/>
          <ac:spMkLst>
            <pc:docMk/>
            <pc:sldMk cId="1872418715" sldId="485"/>
            <ac:spMk id="4" creationId="{00000000-0000-0000-0000-000000000000}"/>
          </ac:spMkLst>
        </pc:spChg>
        <pc:spChg chg="del">
          <ac:chgData name="Douglas Malcolm" userId="6fbabce8-ec94-4dd3-b118-672eb69ae1ad" providerId="ADAL" clId="{4757F879-63B7-F04A-9027-6A3E45FA62C0}" dt="2021-06-24T17:35:43.180" v="14" actId="478"/>
          <ac:spMkLst>
            <pc:docMk/>
            <pc:sldMk cId="1872418715" sldId="485"/>
            <ac:spMk id="5" creationId="{00000000-0000-0000-0000-000000000000}"/>
          </ac:spMkLst>
        </pc:spChg>
        <pc:spChg chg="del">
          <ac:chgData name="Douglas Malcolm" userId="6fbabce8-ec94-4dd3-b118-672eb69ae1ad" providerId="ADAL" clId="{4757F879-63B7-F04A-9027-6A3E45FA62C0}" dt="2021-06-24T17:35:43.180" v="14" actId="478"/>
          <ac:spMkLst>
            <pc:docMk/>
            <pc:sldMk cId="1872418715" sldId="485"/>
            <ac:spMk id="6" creationId="{00000000-0000-0000-0000-000000000000}"/>
          </ac:spMkLst>
        </pc:spChg>
      </pc:sldChg>
      <pc:sldChg chg="delSp mod">
        <pc:chgData name="Douglas Malcolm" userId="6fbabce8-ec94-4dd3-b118-672eb69ae1ad" providerId="ADAL" clId="{4757F879-63B7-F04A-9027-6A3E45FA62C0}" dt="2021-06-24T17:35:12.249" v="9" actId="478"/>
        <pc:sldMkLst>
          <pc:docMk/>
          <pc:sldMk cId="1763072547" sldId="486"/>
        </pc:sldMkLst>
        <pc:spChg chg="del">
          <ac:chgData name="Douglas Malcolm" userId="6fbabce8-ec94-4dd3-b118-672eb69ae1ad" providerId="ADAL" clId="{4757F879-63B7-F04A-9027-6A3E45FA62C0}" dt="2021-06-24T17:35:12.249" v="9" actId="478"/>
          <ac:spMkLst>
            <pc:docMk/>
            <pc:sldMk cId="1763072547" sldId="486"/>
            <ac:spMk id="4" creationId="{00000000-0000-0000-0000-000000000000}"/>
          </ac:spMkLst>
        </pc:spChg>
        <pc:spChg chg="del">
          <ac:chgData name="Douglas Malcolm" userId="6fbabce8-ec94-4dd3-b118-672eb69ae1ad" providerId="ADAL" clId="{4757F879-63B7-F04A-9027-6A3E45FA62C0}" dt="2021-06-24T17:35:12.249" v="9" actId="478"/>
          <ac:spMkLst>
            <pc:docMk/>
            <pc:sldMk cId="1763072547" sldId="486"/>
            <ac:spMk id="5" creationId="{00000000-0000-0000-0000-000000000000}"/>
          </ac:spMkLst>
        </pc:spChg>
        <pc:spChg chg="del">
          <ac:chgData name="Douglas Malcolm" userId="6fbabce8-ec94-4dd3-b118-672eb69ae1ad" providerId="ADAL" clId="{4757F879-63B7-F04A-9027-6A3E45FA62C0}" dt="2021-06-24T17:35:12.249" v="9" actId="478"/>
          <ac:spMkLst>
            <pc:docMk/>
            <pc:sldMk cId="1763072547" sldId="486"/>
            <ac:spMk id="6" creationId="{00000000-0000-0000-0000-000000000000}"/>
          </ac:spMkLst>
        </pc:spChg>
      </pc:sldChg>
      <pc:sldChg chg="delSp mod">
        <pc:chgData name="Douglas Malcolm" userId="6fbabce8-ec94-4dd3-b118-672eb69ae1ad" providerId="ADAL" clId="{4757F879-63B7-F04A-9027-6A3E45FA62C0}" dt="2021-06-24T17:35:09.513" v="8" actId="478"/>
        <pc:sldMkLst>
          <pc:docMk/>
          <pc:sldMk cId="1411374224" sldId="487"/>
        </pc:sldMkLst>
        <pc:spChg chg="del">
          <ac:chgData name="Douglas Malcolm" userId="6fbabce8-ec94-4dd3-b118-672eb69ae1ad" providerId="ADAL" clId="{4757F879-63B7-F04A-9027-6A3E45FA62C0}" dt="2021-06-24T17:35:09.513" v="8" actId="478"/>
          <ac:spMkLst>
            <pc:docMk/>
            <pc:sldMk cId="1411374224" sldId="487"/>
            <ac:spMk id="4" creationId="{00000000-0000-0000-0000-000000000000}"/>
          </ac:spMkLst>
        </pc:spChg>
        <pc:spChg chg="del">
          <ac:chgData name="Douglas Malcolm" userId="6fbabce8-ec94-4dd3-b118-672eb69ae1ad" providerId="ADAL" clId="{4757F879-63B7-F04A-9027-6A3E45FA62C0}" dt="2021-06-24T17:35:09.513" v="8" actId="478"/>
          <ac:spMkLst>
            <pc:docMk/>
            <pc:sldMk cId="1411374224" sldId="487"/>
            <ac:spMk id="5" creationId="{00000000-0000-0000-0000-000000000000}"/>
          </ac:spMkLst>
        </pc:spChg>
        <pc:spChg chg="del">
          <ac:chgData name="Douglas Malcolm" userId="6fbabce8-ec94-4dd3-b118-672eb69ae1ad" providerId="ADAL" clId="{4757F879-63B7-F04A-9027-6A3E45FA62C0}" dt="2021-06-24T17:35:09.513" v="8" actId="478"/>
          <ac:spMkLst>
            <pc:docMk/>
            <pc:sldMk cId="1411374224" sldId="487"/>
            <ac:spMk id="6" creationId="{00000000-0000-0000-0000-000000000000}"/>
          </ac:spMkLst>
        </pc:spChg>
      </pc:sldChg>
      <pc:sldChg chg="delSp mod">
        <pc:chgData name="Douglas Malcolm" userId="6fbabce8-ec94-4dd3-b118-672eb69ae1ad" providerId="ADAL" clId="{4757F879-63B7-F04A-9027-6A3E45FA62C0}" dt="2021-06-24T17:35:03.525" v="6" actId="478"/>
        <pc:sldMkLst>
          <pc:docMk/>
          <pc:sldMk cId="578199358" sldId="488"/>
        </pc:sldMkLst>
        <pc:spChg chg="del">
          <ac:chgData name="Douglas Malcolm" userId="6fbabce8-ec94-4dd3-b118-672eb69ae1ad" providerId="ADAL" clId="{4757F879-63B7-F04A-9027-6A3E45FA62C0}" dt="2021-06-24T17:35:03.525" v="6" actId="478"/>
          <ac:spMkLst>
            <pc:docMk/>
            <pc:sldMk cId="578199358" sldId="488"/>
            <ac:spMk id="4" creationId="{00000000-0000-0000-0000-000000000000}"/>
          </ac:spMkLst>
        </pc:spChg>
        <pc:spChg chg="del">
          <ac:chgData name="Douglas Malcolm" userId="6fbabce8-ec94-4dd3-b118-672eb69ae1ad" providerId="ADAL" clId="{4757F879-63B7-F04A-9027-6A3E45FA62C0}" dt="2021-06-24T17:35:03.525" v="6" actId="478"/>
          <ac:spMkLst>
            <pc:docMk/>
            <pc:sldMk cId="578199358" sldId="488"/>
            <ac:spMk id="5" creationId="{00000000-0000-0000-0000-000000000000}"/>
          </ac:spMkLst>
        </pc:spChg>
        <pc:spChg chg="del">
          <ac:chgData name="Douglas Malcolm" userId="6fbabce8-ec94-4dd3-b118-672eb69ae1ad" providerId="ADAL" clId="{4757F879-63B7-F04A-9027-6A3E45FA62C0}" dt="2021-06-24T17:35:03.525" v="6" actId="478"/>
          <ac:spMkLst>
            <pc:docMk/>
            <pc:sldMk cId="578199358" sldId="488"/>
            <ac:spMk id="6" creationId="{00000000-0000-0000-0000-000000000000}"/>
          </ac:spMkLst>
        </pc:spChg>
      </pc:sldChg>
      <pc:sldChg chg="delSp mod">
        <pc:chgData name="Douglas Malcolm" userId="6fbabce8-ec94-4dd3-b118-672eb69ae1ad" providerId="ADAL" clId="{4757F879-63B7-F04A-9027-6A3E45FA62C0}" dt="2021-06-24T17:34:57.273" v="4" actId="478"/>
        <pc:sldMkLst>
          <pc:docMk/>
          <pc:sldMk cId="813375475" sldId="489"/>
        </pc:sldMkLst>
        <pc:spChg chg="del">
          <ac:chgData name="Douglas Malcolm" userId="6fbabce8-ec94-4dd3-b118-672eb69ae1ad" providerId="ADAL" clId="{4757F879-63B7-F04A-9027-6A3E45FA62C0}" dt="2021-06-24T17:34:57.273" v="4" actId="478"/>
          <ac:spMkLst>
            <pc:docMk/>
            <pc:sldMk cId="813375475" sldId="489"/>
            <ac:spMk id="4" creationId="{00000000-0000-0000-0000-000000000000}"/>
          </ac:spMkLst>
        </pc:spChg>
        <pc:spChg chg="del">
          <ac:chgData name="Douglas Malcolm" userId="6fbabce8-ec94-4dd3-b118-672eb69ae1ad" providerId="ADAL" clId="{4757F879-63B7-F04A-9027-6A3E45FA62C0}" dt="2021-06-24T17:34:57.273" v="4" actId="478"/>
          <ac:spMkLst>
            <pc:docMk/>
            <pc:sldMk cId="813375475" sldId="489"/>
            <ac:spMk id="5" creationId="{00000000-0000-0000-0000-000000000000}"/>
          </ac:spMkLst>
        </pc:spChg>
        <pc:spChg chg="del">
          <ac:chgData name="Douglas Malcolm" userId="6fbabce8-ec94-4dd3-b118-672eb69ae1ad" providerId="ADAL" clId="{4757F879-63B7-F04A-9027-6A3E45FA62C0}" dt="2021-06-24T17:34:57.273" v="4" actId="478"/>
          <ac:spMkLst>
            <pc:docMk/>
            <pc:sldMk cId="813375475" sldId="489"/>
            <ac:spMk id="6" creationId="{00000000-0000-0000-0000-000000000000}"/>
          </ac:spMkLst>
        </pc:spChg>
      </pc:sldChg>
      <pc:sldChg chg="delSp mod">
        <pc:chgData name="Douglas Malcolm" userId="6fbabce8-ec94-4dd3-b118-672eb69ae1ad" providerId="ADAL" clId="{4757F879-63B7-F04A-9027-6A3E45FA62C0}" dt="2021-06-24T17:34:53.647" v="3" actId="478"/>
        <pc:sldMkLst>
          <pc:docMk/>
          <pc:sldMk cId="791362842" sldId="490"/>
        </pc:sldMkLst>
        <pc:spChg chg="del">
          <ac:chgData name="Douglas Malcolm" userId="6fbabce8-ec94-4dd3-b118-672eb69ae1ad" providerId="ADAL" clId="{4757F879-63B7-F04A-9027-6A3E45FA62C0}" dt="2021-06-24T17:34:53.647" v="3" actId="478"/>
          <ac:spMkLst>
            <pc:docMk/>
            <pc:sldMk cId="791362842" sldId="490"/>
            <ac:spMk id="4" creationId="{00000000-0000-0000-0000-000000000000}"/>
          </ac:spMkLst>
        </pc:spChg>
        <pc:spChg chg="del">
          <ac:chgData name="Douglas Malcolm" userId="6fbabce8-ec94-4dd3-b118-672eb69ae1ad" providerId="ADAL" clId="{4757F879-63B7-F04A-9027-6A3E45FA62C0}" dt="2021-06-24T17:34:53.647" v="3" actId="478"/>
          <ac:spMkLst>
            <pc:docMk/>
            <pc:sldMk cId="791362842" sldId="490"/>
            <ac:spMk id="5" creationId="{00000000-0000-0000-0000-000000000000}"/>
          </ac:spMkLst>
        </pc:spChg>
        <pc:spChg chg="del">
          <ac:chgData name="Douglas Malcolm" userId="6fbabce8-ec94-4dd3-b118-672eb69ae1ad" providerId="ADAL" clId="{4757F879-63B7-F04A-9027-6A3E45FA62C0}" dt="2021-06-24T17:34:53.647" v="3" actId="478"/>
          <ac:spMkLst>
            <pc:docMk/>
            <pc:sldMk cId="791362842" sldId="490"/>
            <ac:spMk id="6" creationId="{00000000-0000-0000-0000-000000000000}"/>
          </ac:spMkLst>
        </pc:spChg>
      </pc:sldChg>
      <pc:sldChg chg="delSp mod">
        <pc:chgData name="Douglas Malcolm" userId="6fbabce8-ec94-4dd3-b118-672eb69ae1ad" providerId="ADAL" clId="{4757F879-63B7-F04A-9027-6A3E45FA62C0}" dt="2021-06-24T17:34:51.584" v="2" actId="478"/>
        <pc:sldMkLst>
          <pc:docMk/>
          <pc:sldMk cId="1828305878" sldId="491"/>
        </pc:sldMkLst>
        <pc:spChg chg="del">
          <ac:chgData name="Douglas Malcolm" userId="6fbabce8-ec94-4dd3-b118-672eb69ae1ad" providerId="ADAL" clId="{4757F879-63B7-F04A-9027-6A3E45FA62C0}" dt="2021-06-24T17:34:51.584" v="2" actId="478"/>
          <ac:spMkLst>
            <pc:docMk/>
            <pc:sldMk cId="1828305878" sldId="491"/>
            <ac:spMk id="4" creationId="{00000000-0000-0000-0000-000000000000}"/>
          </ac:spMkLst>
        </pc:spChg>
        <pc:spChg chg="del">
          <ac:chgData name="Douglas Malcolm" userId="6fbabce8-ec94-4dd3-b118-672eb69ae1ad" providerId="ADAL" clId="{4757F879-63B7-F04A-9027-6A3E45FA62C0}" dt="2021-06-24T17:34:51.584" v="2" actId="478"/>
          <ac:spMkLst>
            <pc:docMk/>
            <pc:sldMk cId="1828305878" sldId="491"/>
            <ac:spMk id="5" creationId="{00000000-0000-0000-0000-000000000000}"/>
          </ac:spMkLst>
        </pc:spChg>
        <pc:spChg chg="del">
          <ac:chgData name="Douglas Malcolm" userId="6fbabce8-ec94-4dd3-b118-672eb69ae1ad" providerId="ADAL" clId="{4757F879-63B7-F04A-9027-6A3E45FA62C0}" dt="2021-06-24T17:34:51.584" v="2" actId="478"/>
          <ac:spMkLst>
            <pc:docMk/>
            <pc:sldMk cId="1828305878" sldId="491"/>
            <ac:spMk id="6" creationId="{00000000-0000-0000-0000-000000000000}"/>
          </ac:spMkLst>
        </pc:spChg>
      </pc:sldChg>
      <pc:sldChg chg="delSp mod">
        <pc:chgData name="Douglas Malcolm" userId="6fbabce8-ec94-4dd3-b118-672eb69ae1ad" providerId="ADAL" clId="{4757F879-63B7-F04A-9027-6A3E45FA62C0}" dt="2021-06-24T17:35:06.073" v="7" actId="478"/>
        <pc:sldMkLst>
          <pc:docMk/>
          <pc:sldMk cId="466449764" sldId="492"/>
        </pc:sldMkLst>
        <pc:spChg chg="del">
          <ac:chgData name="Douglas Malcolm" userId="6fbabce8-ec94-4dd3-b118-672eb69ae1ad" providerId="ADAL" clId="{4757F879-63B7-F04A-9027-6A3E45FA62C0}" dt="2021-06-24T17:35:06.073" v="7" actId="478"/>
          <ac:spMkLst>
            <pc:docMk/>
            <pc:sldMk cId="466449764" sldId="492"/>
            <ac:spMk id="4" creationId="{A403E9F0-4CB2-6340-A170-FE14FB11AF0C}"/>
          </ac:spMkLst>
        </pc:spChg>
        <pc:spChg chg="del">
          <ac:chgData name="Douglas Malcolm" userId="6fbabce8-ec94-4dd3-b118-672eb69ae1ad" providerId="ADAL" clId="{4757F879-63B7-F04A-9027-6A3E45FA62C0}" dt="2021-06-24T17:35:06.073" v="7" actId="478"/>
          <ac:spMkLst>
            <pc:docMk/>
            <pc:sldMk cId="466449764" sldId="492"/>
            <ac:spMk id="5" creationId="{B01235AD-E85C-6C48-AF44-AC331E4A2FE3}"/>
          </ac:spMkLst>
        </pc:spChg>
        <pc:spChg chg="del">
          <ac:chgData name="Douglas Malcolm" userId="6fbabce8-ec94-4dd3-b118-672eb69ae1ad" providerId="ADAL" clId="{4757F879-63B7-F04A-9027-6A3E45FA62C0}" dt="2021-06-24T17:35:06.073" v="7" actId="478"/>
          <ac:spMkLst>
            <pc:docMk/>
            <pc:sldMk cId="466449764" sldId="492"/>
            <ac:spMk id="6" creationId="{823BD5AC-68AD-0A48-995B-41753AE36D70}"/>
          </ac:spMkLst>
        </pc:spChg>
      </pc:sldChg>
      <pc:sldChg chg="delSp mod">
        <pc:chgData name="Douglas Malcolm" userId="6fbabce8-ec94-4dd3-b118-672eb69ae1ad" providerId="ADAL" clId="{4757F879-63B7-F04A-9027-6A3E45FA62C0}" dt="2021-06-24T17:35:01.328" v="5" actId="478"/>
        <pc:sldMkLst>
          <pc:docMk/>
          <pc:sldMk cId="1272419160" sldId="493"/>
        </pc:sldMkLst>
        <pc:spChg chg="del">
          <ac:chgData name="Douglas Malcolm" userId="6fbabce8-ec94-4dd3-b118-672eb69ae1ad" providerId="ADAL" clId="{4757F879-63B7-F04A-9027-6A3E45FA62C0}" dt="2021-06-24T17:35:01.328" v="5" actId="478"/>
          <ac:spMkLst>
            <pc:docMk/>
            <pc:sldMk cId="1272419160" sldId="493"/>
            <ac:spMk id="4" creationId="{D5421969-1042-A640-9A45-C503AEC0590C}"/>
          </ac:spMkLst>
        </pc:spChg>
        <pc:spChg chg="del">
          <ac:chgData name="Douglas Malcolm" userId="6fbabce8-ec94-4dd3-b118-672eb69ae1ad" providerId="ADAL" clId="{4757F879-63B7-F04A-9027-6A3E45FA62C0}" dt="2021-06-24T17:35:01.328" v="5" actId="478"/>
          <ac:spMkLst>
            <pc:docMk/>
            <pc:sldMk cId="1272419160" sldId="493"/>
            <ac:spMk id="5" creationId="{1AF26822-17DD-7B4F-B565-5664D1F30688}"/>
          </ac:spMkLst>
        </pc:spChg>
        <pc:spChg chg="del">
          <ac:chgData name="Douglas Malcolm" userId="6fbabce8-ec94-4dd3-b118-672eb69ae1ad" providerId="ADAL" clId="{4757F879-63B7-F04A-9027-6A3E45FA62C0}" dt="2021-06-24T17:35:01.328" v="5" actId="478"/>
          <ac:spMkLst>
            <pc:docMk/>
            <pc:sldMk cId="1272419160" sldId="493"/>
            <ac:spMk id="6" creationId="{F2A6060F-2176-FB42-9B90-2369BD3D9AAC}"/>
          </ac:spMkLst>
        </pc:spChg>
      </pc:sldChg>
      <pc:sldMasterChg chg="delSp mod delSldLayout modSldLayout">
        <pc:chgData name="Douglas Malcolm" userId="6fbabce8-ec94-4dd3-b118-672eb69ae1ad" providerId="ADAL" clId="{4757F879-63B7-F04A-9027-6A3E45FA62C0}" dt="2021-06-24T17:36:29.151" v="31" actId="2696"/>
        <pc:sldMasterMkLst>
          <pc:docMk/>
          <pc:sldMasterMk cId="3407281334" sldId="2147483821"/>
        </pc:sldMasterMkLst>
        <pc:spChg chg="del">
          <ac:chgData name="Douglas Malcolm" userId="6fbabce8-ec94-4dd3-b118-672eb69ae1ad" providerId="ADAL" clId="{4757F879-63B7-F04A-9027-6A3E45FA62C0}" dt="2021-06-24T17:36:05.568" v="21" actId="478"/>
          <ac:spMkLst>
            <pc:docMk/>
            <pc:sldMasterMk cId="3407281334" sldId="2147483821"/>
            <ac:spMk id="4" creationId="{00000000-0000-0000-0000-000000000000}"/>
          </ac:spMkLst>
        </pc:spChg>
        <pc:spChg chg="del">
          <ac:chgData name="Douglas Malcolm" userId="6fbabce8-ec94-4dd3-b118-672eb69ae1ad" providerId="ADAL" clId="{4757F879-63B7-F04A-9027-6A3E45FA62C0}" dt="2021-06-24T17:36:05.568" v="21" actId="478"/>
          <ac:spMkLst>
            <pc:docMk/>
            <pc:sldMasterMk cId="3407281334" sldId="2147483821"/>
            <ac:spMk id="5" creationId="{00000000-0000-0000-0000-000000000000}"/>
          </ac:spMkLst>
        </pc:spChg>
        <pc:spChg chg="del">
          <ac:chgData name="Douglas Malcolm" userId="6fbabce8-ec94-4dd3-b118-672eb69ae1ad" providerId="ADAL" clId="{4757F879-63B7-F04A-9027-6A3E45FA62C0}" dt="2021-06-24T17:36:05.568" v="21" actId="478"/>
          <ac:spMkLst>
            <pc:docMk/>
            <pc:sldMasterMk cId="3407281334" sldId="2147483821"/>
            <ac:spMk id="6" creationId="{00000000-0000-0000-0000-000000000000}"/>
          </ac:spMkLst>
        </pc:spChg>
        <pc:sldLayoutChg chg="delSp mod">
          <pc:chgData name="Douglas Malcolm" userId="6fbabce8-ec94-4dd3-b118-672eb69ae1ad" providerId="ADAL" clId="{4757F879-63B7-F04A-9027-6A3E45FA62C0}" dt="2021-06-24T17:36:02.705" v="20" actId="478"/>
          <pc:sldLayoutMkLst>
            <pc:docMk/>
            <pc:sldMasterMk cId="3407281334" sldId="2147483821"/>
            <pc:sldLayoutMk cId="3582191140" sldId="2147483822"/>
          </pc:sldLayoutMkLst>
          <pc:spChg chg="del">
            <ac:chgData name="Douglas Malcolm" userId="6fbabce8-ec94-4dd3-b118-672eb69ae1ad" providerId="ADAL" clId="{4757F879-63B7-F04A-9027-6A3E45FA62C0}" dt="2021-06-24T17:36:02.705" v="20" actId="478"/>
            <ac:spMkLst>
              <pc:docMk/>
              <pc:sldMasterMk cId="3407281334" sldId="2147483821"/>
              <pc:sldLayoutMk cId="3582191140" sldId="2147483822"/>
              <ac:spMk id="4" creationId="{00000000-0000-0000-0000-000000000000}"/>
            </ac:spMkLst>
          </pc:spChg>
          <pc:spChg chg="del">
            <ac:chgData name="Douglas Malcolm" userId="6fbabce8-ec94-4dd3-b118-672eb69ae1ad" providerId="ADAL" clId="{4757F879-63B7-F04A-9027-6A3E45FA62C0}" dt="2021-06-24T17:36:02.705" v="20" actId="478"/>
            <ac:spMkLst>
              <pc:docMk/>
              <pc:sldMasterMk cId="3407281334" sldId="2147483821"/>
              <pc:sldLayoutMk cId="3582191140" sldId="2147483822"/>
              <ac:spMk id="5" creationId="{00000000-0000-0000-0000-000000000000}"/>
            </ac:spMkLst>
          </pc:spChg>
          <pc:spChg chg="del">
            <ac:chgData name="Douglas Malcolm" userId="6fbabce8-ec94-4dd3-b118-672eb69ae1ad" providerId="ADAL" clId="{4757F879-63B7-F04A-9027-6A3E45FA62C0}" dt="2021-06-24T17:36:02.705" v="20" actId="478"/>
            <ac:spMkLst>
              <pc:docMk/>
              <pc:sldMasterMk cId="3407281334" sldId="2147483821"/>
              <pc:sldLayoutMk cId="3582191140" sldId="2147483822"/>
              <ac:spMk id="6" creationId="{00000000-0000-0000-0000-000000000000}"/>
            </ac:spMkLst>
          </pc:spChg>
        </pc:sldLayoutChg>
        <pc:sldLayoutChg chg="delSp mod">
          <pc:chgData name="Douglas Malcolm" userId="6fbabce8-ec94-4dd3-b118-672eb69ae1ad" providerId="ADAL" clId="{4757F879-63B7-F04A-9027-6A3E45FA62C0}" dt="2021-06-24T17:36:09.057" v="22" actId="478"/>
          <pc:sldLayoutMkLst>
            <pc:docMk/>
            <pc:sldMasterMk cId="3407281334" sldId="2147483821"/>
            <pc:sldLayoutMk cId="1121807841" sldId="2147483823"/>
          </pc:sldLayoutMkLst>
          <pc:spChg chg="del">
            <ac:chgData name="Douglas Malcolm" userId="6fbabce8-ec94-4dd3-b118-672eb69ae1ad" providerId="ADAL" clId="{4757F879-63B7-F04A-9027-6A3E45FA62C0}" dt="2021-06-24T17:36:09.057" v="22" actId="478"/>
            <ac:spMkLst>
              <pc:docMk/>
              <pc:sldMasterMk cId="3407281334" sldId="2147483821"/>
              <pc:sldLayoutMk cId="1121807841" sldId="2147483823"/>
              <ac:spMk id="4" creationId="{00000000-0000-0000-0000-000000000000}"/>
            </ac:spMkLst>
          </pc:spChg>
          <pc:spChg chg="del">
            <ac:chgData name="Douglas Malcolm" userId="6fbabce8-ec94-4dd3-b118-672eb69ae1ad" providerId="ADAL" clId="{4757F879-63B7-F04A-9027-6A3E45FA62C0}" dt="2021-06-24T17:36:09.057" v="22" actId="478"/>
            <ac:spMkLst>
              <pc:docMk/>
              <pc:sldMasterMk cId="3407281334" sldId="2147483821"/>
              <pc:sldLayoutMk cId="1121807841" sldId="2147483823"/>
              <ac:spMk id="5" creationId="{00000000-0000-0000-0000-000000000000}"/>
            </ac:spMkLst>
          </pc:spChg>
          <pc:spChg chg="del">
            <ac:chgData name="Douglas Malcolm" userId="6fbabce8-ec94-4dd3-b118-672eb69ae1ad" providerId="ADAL" clId="{4757F879-63B7-F04A-9027-6A3E45FA62C0}" dt="2021-06-24T17:36:09.057" v="22" actId="478"/>
            <ac:spMkLst>
              <pc:docMk/>
              <pc:sldMasterMk cId="3407281334" sldId="2147483821"/>
              <pc:sldLayoutMk cId="1121807841" sldId="2147483823"/>
              <ac:spMk id="6" creationId="{00000000-0000-0000-0000-000000000000}"/>
            </ac:spMkLst>
          </pc:spChg>
        </pc:sldLayoutChg>
        <pc:sldLayoutChg chg="del">
          <pc:chgData name="Douglas Malcolm" userId="6fbabce8-ec94-4dd3-b118-672eb69ae1ad" providerId="ADAL" clId="{4757F879-63B7-F04A-9027-6A3E45FA62C0}" dt="2021-06-24T17:36:11.767" v="23" actId="2696"/>
          <pc:sldLayoutMkLst>
            <pc:docMk/>
            <pc:sldMasterMk cId="3407281334" sldId="2147483821"/>
            <pc:sldLayoutMk cId="3276824457" sldId="2147483824"/>
          </pc:sldLayoutMkLst>
        </pc:sldLayoutChg>
        <pc:sldLayoutChg chg="del">
          <pc:chgData name="Douglas Malcolm" userId="6fbabce8-ec94-4dd3-b118-672eb69ae1ad" providerId="ADAL" clId="{4757F879-63B7-F04A-9027-6A3E45FA62C0}" dt="2021-06-24T17:36:13.485" v="24" actId="2696"/>
          <pc:sldLayoutMkLst>
            <pc:docMk/>
            <pc:sldMasterMk cId="3407281334" sldId="2147483821"/>
            <pc:sldLayoutMk cId="3263470865" sldId="2147483825"/>
          </pc:sldLayoutMkLst>
        </pc:sldLayoutChg>
        <pc:sldLayoutChg chg="del">
          <pc:chgData name="Douglas Malcolm" userId="6fbabce8-ec94-4dd3-b118-672eb69ae1ad" providerId="ADAL" clId="{4757F879-63B7-F04A-9027-6A3E45FA62C0}" dt="2021-06-24T17:36:15.276" v="25" actId="2696"/>
          <pc:sldLayoutMkLst>
            <pc:docMk/>
            <pc:sldMasterMk cId="3407281334" sldId="2147483821"/>
            <pc:sldLayoutMk cId="3207213203" sldId="2147483826"/>
          </pc:sldLayoutMkLst>
        </pc:sldLayoutChg>
        <pc:sldLayoutChg chg="del">
          <pc:chgData name="Douglas Malcolm" userId="6fbabce8-ec94-4dd3-b118-672eb69ae1ad" providerId="ADAL" clId="{4757F879-63B7-F04A-9027-6A3E45FA62C0}" dt="2021-06-24T17:36:17.529" v="26" actId="2696"/>
          <pc:sldLayoutMkLst>
            <pc:docMk/>
            <pc:sldMasterMk cId="3407281334" sldId="2147483821"/>
            <pc:sldLayoutMk cId="3513080933" sldId="2147483827"/>
          </pc:sldLayoutMkLst>
        </pc:sldLayoutChg>
        <pc:sldLayoutChg chg="delSp mod">
          <pc:chgData name="Douglas Malcolm" userId="6fbabce8-ec94-4dd3-b118-672eb69ae1ad" providerId="ADAL" clId="{4757F879-63B7-F04A-9027-6A3E45FA62C0}" dt="2021-06-24T17:36:20.677" v="27" actId="478"/>
          <pc:sldLayoutMkLst>
            <pc:docMk/>
            <pc:sldMasterMk cId="3407281334" sldId="2147483821"/>
            <pc:sldLayoutMk cId="1117726640" sldId="2147483828"/>
          </pc:sldLayoutMkLst>
          <pc:spChg chg="del">
            <ac:chgData name="Douglas Malcolm" userId="6fbabce8-ec94-4dd3-b118-672eb69ae1ad" providerId="ADAL" clId="{4757F879-63B7-F04A-9027-6A3E45FA62C0}" dt="2021-06-24T17:36:20.677" v="27" actId="478"/>
            <ac:spMkLst>
              <pc:docMk/>
              <pc:sldMasterMk cId="3407281334" sldId="2147483821"/>
              <pc:sldLayoutMk cId="1117726640" sldId="2147483828"/>
              <ac:spMk id="2" creationId="{00000000-0000-0000-0000-000000000000}"/>
            </ac:spMkLst>
          </pc:spChg>
          <pc:spChg chg="del">
            <ac:chgData name="Douglas Malcolm" userId="6fbabce8-ec94-4dd3-b118-672eb69ae1ad" providerId="ADAL" clId="{4757F879-63B7-F04A-9027-6A3E45FA62C0}" dt="2021-06-24T17:36:20.677" v="27" actId="478"/>
            <ac:spMkLst>
              <pc:docMk/>
              <pc:sldMasterMk cId="3407281334" sldId="2147483821"/>
              <pc:sldLayoutMk cId="1117726640" sldId="2147483828"/>
              <ac:spMk id="3" creationId="{00000000-0000-0000-0000-000000000000}"/>
            </ac:spMkLst>
          </pc:spChg>
          <pc:spChg chg="del">
            <ac:chgData name="Douglas Malcolm" userId="6fbabce8-ec94-4dd3-b118-672eb69ae1ad" providerId="ADAL" clId="{4757F879-63B7-F04A-9027-6A3E45FA62C0}" dt="2021-06-24T17:36:20.677" v="27" actId="478"/>
            <ac:spMkLst>
              <pc:docMk/>
              <pc:sldMasterMk cId="3407281334" sldId="2147483821"/>
              <pc:sldLayoutMk cId="1117726640" sldId="2147483828"/>
              <ac:spMk id="4" creationId="{00000000-0000-0000-0000-000000000000}"/>
            </ac:spMkLst>
          </pc:spChg>
        </pc:sldLayoutChg>
        <pc:sldLayoutChg chg="del">
          <pc:chgData name="Douglas Malcolm" userId="6fbabce8-ec94-4dd3-b118-672eb69ae1ad" providerId="ADAL" clId="{4757F879-63B7-F04A-9027-6A3E45FA62C0}" dt="2021-06-24T17:36:23.697" v="28" actId="2696"/>
          <pc:sldLayoutMkLst>
            <pc:docMk/>
            <pc:sldMasterMk cId="3407281334" sldId="2147483821"/>
            <pc:sldLayoutMk cId="2674269938" sldId="2147483829"/>
          </pc:sldLayoutMkLst>
        </pc:sldLayoutChg>
        <pc:sldLayoutChg chg="del">
          <pc:chgData name="Douglas Malcolm" userId="6fbabce8-ec94-4dd3-b118-672eb69ae1ad" providerId="ADAL" clId="{4757F879-63B7-F04A-9027-6A3E45FA62C0}" dt="2021-06-24T17:36:25.553" v="29" actId="2696"/>
          <pc:sldLayoutMkLst>
            <pc:docMk/>
            <pc:sldMasterMk cId="3407281334" sldId="2147483821"/>
            <pc:sldLayoutMk cId="3449294209" sldId="2147483830"/>
          </pc:sldLayoutMkLst>
        </pc:sldLayoutChg>
        <pc:sldLayoutChg chg="del">
          <pc:chgData name="Douglas Malcolm" userId="6fbabce8-ec94-4dd3-b118-672eb69ae1ad" providerId="ADAL" clId="{4757F879-63B7-F04A-9027-6A3E45FA62C0}" dt="2021-06-24T17:36:27.292" v="30" actId="2696"/>
          <pc:sldLayoutMkLst>
            <pc:docMk/>
            <pc:sldMasterMk cId="3407281334" sldId="2147483821"/>
            <pc:sldLayoutMk cId="1237741816" sldId="2147483831"/>
          </pc:sldLayoutMkLst>
        </pc:sldLayoutChg>
        <pc:sldLayoutChg chg="del">
          <pc:chgData name="Douglas Malcolm" userId="6fbabce8-ec94-4dd3-b118-672eb69ae1ad" providerId="ADAL" clId="{4757F879-63B7-F04A-9027-6A3E45FA62C0}" dt="2021-06-24T17:36:29.151" v="31" actId="2696"/>
          <pc:sldLayoutMkLst>
            <pc:docMk/>
            <pc:sldMasterMk cId="3407281334" sldId="2147483821"/>
            <pc:sldLayoutMk cId="939388112" sldId="214748383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6199E5-986C-6B48-BC8A-CF180E664255}"/>
              </a:ext>
            </a:extLst>
          </p:cNvPr>
          <p:cNvSpPr>
            <a:spLocks noGrp="1"/>
          </p:cNvSpPr>
          <p:nvPr>
            <p:ph type="hdr" sz="quarter"/>
          </p:nvPr>
        </p:nvSpPr>
        <p:spPr>
          <a:xfrm>
            <a:off x="0" y="0"/>
            <a:ext cx="3962400" cy="3444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endParaRPr lang="en-US" altLang="en-US"/>
          </a:p>
        </p:txBody>
      </p:sp>
      <p:sp>
        <p:nvSpPr>
          <p:cNvPr id="3" name="Date Placeholder 2">
            <a:extLst>
              <a:ext uri="{FF2B5EF4-FFF2-40B4-BE49-F238E27FC236}">
                <a16:creationId xmlns:a16="http://schemas.microsoft.com/office/drawing/2014/main" id="{E5175FD1-974F-7445-A936-A5034342EC09}"/>
              </a:ext>
            </a:extLst>
          </p:cNvPr>
          <p:cNvSpPr>
            <a:spLocks noGrp="1"/>
          </p:cNvSpPr>
          <p:nvPr>
            <p:ph type="dt" sz="quarter" idx="1"/>
          </p:nvPr>
        </p:nvSpPr>
        <p:spPr>
          <a:xfrm>
            <a:off x="5180013" y="0"/>
            <a:ext cx="3962400" cy="3444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fld id="{637E63E9-B253-B94A-AE48-028EF49232FD}" type="datetimeFigureOut">
              <a:rPr lang="en-US" altLang="en-US"/>
              <a:pPr/>
              <a:t>5/17/2024</a:t>
            </a:fld>
            <a:endParaRPr lang="en-US" altLang="en-US"/>
          </a:p>
        </p:txBody>
      </p:sp>
      <p:sp>
        <p:nvSpPr>
          <p:cNvPr id="4" name="Footer Placeholder 3">
            <a:extLst>
              <a:ext uri="{FF2B5EF4-FFF2-40B4-BE49-F238E27FC236}">
                <a16:creationId xmlns:a16="http://schemas.microsoft.com/office/drawing/2014/main" id="{CD78B798-64B0-7F47-A55E-F9BC3145EB6D}"/>
              </a:ext>
            </a:extLst>
          </p:cNvPr>
          <p:cNvSpPr>
            <a:spLocks noGrp="1"/>
          </p:cNvSpPr>
          <p:nvPr>
            <p:ph type="ftr" sz="quarter" idx="2"/>
          </p:nvPr>
        </p:nvSpPr>
        <p:spPr>
          <a:xfrm>
            <a:off x="0" y="6513513"/>
            <a:ext cx="3962400" cy="3444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endParaRPr lang="en-US" altLang="en-US"/>
          </a:p>
        </p:txBody>
      </p:sp>
      <p:sp>
        <p:nvSpPr>
          <p:cNvPr id="5" name="Slide Number Placeholder 4">
            <a:extLst>
              <a:ext uri="{FF2B5EF4-FFF2-40B4-BE49-F238E27FC236}">
                <a16:creationId xmlns:a16="http://schemas.microsoft.com/office/drawing/2014/main" id="{FEE74466-60F4-FA4E-976C-9BE1D9D0FBB7}"/>
              </a:ext>
            </a:extLst>
          </p:cNvPr>
          <p:cNvSpPr>
            <a:spLocks noGrp="1"/>
          </p:cNvSpPr>
          <p:nvPr>
            <p:ph type="sldNum" sz="quarter" idx="3"/>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304B74D7-9A97-8F44-817C-D7C96673C10F}" type="slidenum">
              <a:rPr lang="en-US" altLang="en-US"/>
              <a:pPr/>
              <a:t>‹#›</a:t>
            </a:fld>
            <a:endParaRPr lang="en-US" altLang="en-US"/>
          </a:p>
        </p:txBody>
      </p:sp>
    </p:spTree>
    <p:extLst>
      <p:ext uri="{BB962C8B-B14F-4D97-AF65-F5344CB8AC3E}">
        <p14:creationId xmlns:p14="http://schemas.microsoft.com/office/powerpoint/2010/main" val="1514830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CCC02D-07F9-CD45-8D94-FCD502661F00}"/>
              </a:ext>
            </a:extLst>
          </p:cNvPr>
          <p:cNvSpPr>
            <a:spLocks noGrp="1"/>
          </p:cNvSpPr>
          <p:nvPr>
            <p:ph type="hdr" sz="quarter"/>
          </p:nvPr>
        </p:nvSpPr>
        <p:spPr>
          <a:xfrm>
            <a:off x="0" y="0"/>
            <a:ext cx="3962400" cy="3444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endParaRPr lang="en-US" altLang="en-US"/>
          </a:p>
        </p:txBody>
      </p:sp>
      <p:sp>
        <p:nvSpPr>
          <p:cNvPr id="3" name="Date Placeholder 2">
            <a:extLst>
              <a:ext uri="{FF2B5EF4-FFF2-40B4-BE49-F238E27FC236}">
                <a16:creationId xmlns:a16="http://schemas.microsoft.com/office/drawing/2014/main" id="{30BFF332-B4E1-5E4B-9E57-0134CF6F53CB}"/>
              </a:ext>
            </a:extLst>
          </p:cNvPr>
          <p:cNvSpPr>
            <a:spLocks noGrp="1"/>
          </p:cNvSpPr>
          <p:nvPr>
            <p:ph type="dt" idx="1"/>
          </p:nvPr>
        </p:nvSpPr>
        <p:spPr>
          <a:xfrm>
            <a:off x="5180013" y="0"/>
            <a:ext cx="3962400" cy="3444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fld id="{CCC3EF90-FCF5-CC41-9A5A-15A8F83B20D0}" type="datetimeFigureOut">
              <a:rPr lang="en-US" altLang="en-US"/>
              <a:pPr/>
              <a:t>5/17/2024</a:t>
            </a:fld>
            <a:endParaRPr lang="en-US" altLang="en-US"/>
          </a:p>
        </p:txBody>
      </p:sp>
      <p:sp>
        <p:nvSpPr>
          <p:cNvPr id="4" name="Slide Image Placeholder 3">
            <a:extLst>
              <a:ext uri="{FF2B5EF4-FFF2-40B4-BE49-F238E27FC236}">
                <a16:creationId xmlns:a16="http://schemas.microsoft.com/office/drawing/2014/main" id="{9DEDE843-E0E6-FF41-BE32-C980B12CB187}"/>
              </a:ext>
            </a:extLst>
          </p:cNvPr>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BFD7777-8761-3248-B860-370D60236B33}"/>
              </a:ext>
            </a:extLst>
          </p:cNvPr>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E8AF59C-E359-024D-B379-31D7A859ED51}"/>
              </a:ext>
            </a:extLst>
          </p:cNvPr>
          <p:cNvSpPr>
            <a:spLocks noGrp="1"/>
          </p:cNvSpPr>
          <p:nvPr>
            <p:ph type="ftr" sz="quarter" idx="4"/>
          </p:nvPr>
        </p:nvSpPr>
        <p:spPr>
          <a:xfrm>
            <a:off x="0" y="6513513"/>
            <a:ext cx="3962400" cy="3444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endParaRPr lang="en-US" altLang="en-US"/>
          </a:p>
        </p:txBody>
      </p:sp>
      <p:sp>
        <p:nvSpPr>
          <p:cNvPr id="7" name="Slide Number Placeholder 6">
            <a:extLst>
              <a:ext uri="{FF2B5EF4-FFF2-40B4-BE49-F238E27FC236}">
                <a16:creationId xmlns:a16="http://schemas.microsoft.com/office/drawing/2014/main" id="{C243405E-12E8-5D48-8832-AA448DD7DE7B}"/>
              </a:ext>
            </a:extLst>
          </p:cNvPr>
          <p:cNvSpPr>
            <a:spLocks noGrp="1"/>
          </p:cNvSpPr>
          <p:nvPr>
            <p:ph type="sldNum" sz="quarter" idx="5"/>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05043E83-1B97-CD47-9A6A-7D3D30D0DBDF}" type="slidenum">
              <a:rPr lang="en-US" altLang="en-US"/>
              <a:pPr/>
              <a:t>‹#›</a:t>
            </a:fld>
            <a:endParaRPr lang="en-US" altLang="en-US"/>
          </a:p>
        </p:txBody>
      </p:sp>
    </p:spTree>
    <p:extLst>
      <p:ext uri="{BB962C8B-B14F-4D97-AF65-F5344CB8AC3E}">
        <p14:creationId xmlns:p14="http://schemas.microsoft.com/office/powerpoint/2010/main" val="1030317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582191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1807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7266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728133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8" r:id="rId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pygame.org/docs/tut/PygameIntro.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pygame.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r>
              <a:rPr lang="en-US" altLang="en-US" sz="4800" b="1" dirty="0"/>
              <a:t>Module 4 – Part 1</a:t>
            </a:r>
            <a:br>
              <a:rPr lang="en-US" altLang="en-US" sz="4745" b="1" dirty="0"/>
            </a:br>
            <a:endParaRPr lang="en-US" altLang="en-US" sz="4745" b="1" dirty="0"/>
          </a:p>
        </p:txBody>
      </p:sp>
      <p:sp>
        <p:nvSpPr>
          <p:cNvPr id="5" name="Subtitle 4"/>
          <p:cNvSpPr>
            <a:spLocks noGrp="1"/>
          </p:cNvSpPr>
          <p:nvPr>
            <p:ph type="subTitle" idx="1"/>
          </p:nvPr>
        </p:nvSpPr>
        <p:spPr/>
        <p:txBody>
          <a:bodyPr>
            <a:normAutofit/>
          </a:bodyPr>
          <a:lstStyle/>
          <a:p>
            <a:r>
              <a:rPr lang="en-US" altLang="en-US" sz="3400" b="1" dirty="0"/>
              <a:t>Introduction to </a:t>
            </a:r>
            <a:r>
              <a:rPr lang="en-US" altLang="en-US" sz="3400" b="1" dirty="0" err="1"/>
              <a:t>Pygame</a:t>
            </a:r>
            <a:endParaRPr lang="en-US" sz="3400" dirty="0"/>
          </a:p>
        </p:txBody>
      </p:sp>
    </p:spTree>
    <p:extLst>
      <p:ext uri="{BB962C8B-B14F-4D97-AF65-F5344CB8AC3E}">
        <p14:creationId xmlns:p14="http://schemas.microsoft.com/office/powerpoint/2010/main" val="1861421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4000" b="1" dirty="0"/>
              <a:t>Trying out </a:t>
            </a:r>
            <a:r>
              <a:rPr lang="en-US" altLang="en-US" sz="4000" b="1" dirty="0" err="1"/>
              <a:t>Pygame</a:t>
            </a:r>
            <a:r>
              <a:rPr lang="en-US" altLang="en-US" sz="4000" b="1" dirty="0"/>
              <a:t> (</a:t>
            </a:r>
            <a:r>
              <a:rPr lang="en-US" altLang="en-US" sz="4000" b="1" dirty="0" err="1"/>
              <a:t>Playmus</a:t>
            </a:r>
            <a:r>
              <a:rPr lang="en-US" altLang="en-US" sz="4000" b="1" dirty="0"/>
              <a:t>)</a:t>
            </a:r>
            <a:endParaRPr lang="en-US" altLang="en-US" sz="3600" b="1" dirty="0"/>
          </a:p>
        </p:txBody>
      </p:sp>
      <p:sp>
        <p:nvSpPr>
          <p:cNvPr id="3" name="Content Placeholder 2"/>
          <p:cNvSpPr>
            <a:spLocks noGrp="1"/>
          </p:cNvSpPr>
          <p:nvPr>
            <p:ph idx="1"/>
          </p:nvPr>
        </p:nvSpPr>
        <p:spPr>
          <a:xfrm>
            <a:off x="628650" y="1371599"/>
            <a:ext cx="3028950" cy="3982009"/>
          </a:xfrm>
        </p:spPr>
        <p:txBody>
          <a:bodyPr>
            <a:normAutofit fontScale="92500" lnSpcReduction="10000"/>
          </a:bodyPr>
          <a:lstStyle/>
          <a:p>
            <a:r>
              <a:rPr lang="en-US" sz="2400" dirty="0"/>
              <a:t>Another demo</a:t>
            </a:r>
          </a:p>
          <a:p>
            <a:r>
              <a:rPr lang="en-US" sz="2400" dirty="0"/>
              <a:t>Shows that music can be played, as well as some of its controls.</a:t>
            </a:r>
          </a:p>
          <a:p>
            <a:r>
              <a:rPr lang="en-US" sz="2400" dirty="0"/>
              <a:t>You will need to place a music file in the same folder as your Python script for this to work</a:t>
            </a:r>
          </a:p>
          <a:p>
            <a:r>
              <a:rPr lang="en-US" sz="2400" dirty="0"/>
              <a:t>Make sure to pass the name of your music file to the </a:t>
            </a:r>
            <a:r>
              <a:rPr lang="en-US" sz="2400" dirty="0" err="1"/>
              <a:t>playmus</a:t>
            </a:r>
            <a:r>
              <a:rPr lang="en-US" sz="2400" dirty="0"/>
              <a:t> constructor</a:t>
            </a:r>
          </a:p>
          <a:p>
            <a:endParaRPr lang="en-US" sz="2400" dirty="0"/>
          </a:p>
        </p:txBody>
      </p:sp>
      <p:sp>
        <p:nvSpPr>
          <p:cNvPr id="7" name="TextBox 6">
            <a:extLst>
              <a:ext uri="{FF2B5EF4-FFF2-40B4-BE49-F238E27FC236}">
                <a16:creationId xmlns:a16="http://schemas.microsoft.com/office/drawing/2014/main" id="{6FD60C68-D441-FC61-2B3C-5D8B002698E8}"/>
              </a:ext>
            </a:extLst>
          </p:cNvPr>
          <p:cNvSpPr txBox="1"/>
          <p:nvPr/>
        </p:nvSpPr>
        <p:spPr>
          <a:xfrm>
            <a:off x="1733550" y="5538273"/>
            <a:ext cx="704850" cy="369332"/>
          </a:xfrm>
          <a:prstGeom prst="rect">
            <a:avLst/>
          </a:prstGeom>
          <a:noFill/>
        </p:spPr>
        <p:txBody>
          <a:bodyPr wrap="square" rtlCol="0">
            <a:spAutoFit/>
          </a:bodyPr>
          <a:lstStyle/>
          <a:p>
            <a:r>
              <a:rPr lang="en-US" dirty="0">
                <a:solidFill>
                  <a:srgbClr val="FF0000"/>
                </a:solidFill>
              </a:rPr>
              <a:t>Try it</a:t>
            </a:r>
          </a:p>
        </p:txBody>
      </p:sp>
      <p:cxnSp>
        <p:nvCxnSpPr>
          <p:cNvPr id="9" name="Straight Arrow Connector 8">
            <a:extLst>
              <a:ext uri="{FF2B5EF4-FFF2-40B4-BE49-F238E27FC236}">
                <a16:creationId xmlns:a16="http://schemas.microsoft.com/office/drawing/2014/main" id="{DD68B4E7-67C1-A988-07B5-815965AD3642}"/>
              </a:ext>
            </a:extLst>
          </p:cNvPr>
          <p:cNvCxnSpPr>
            <a:cxnSpLocks/>
            <a:stCxn id="7" idx="3"/>
          </p:cNvCxnSpPr>
          <p:nvPr/>
        </p:nvCxnSpPr>
        <p:spPr>
          <a:xfrm>
            <a:off x="2438400" y="5722939"/>
            <a:ext cx="381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7E45ABE-F306-1F46-F7B2-614DEB240498}"/>
              </a:ext>
            </a:extLst>
          </p:cNvPr>
          <p:cNvPicPr>
            <a:picLocks noChangeAspect="1"/>
          </p:cNvPicPr>
          <p:nvPr/>
        </p:nvPicPr>
        <p:blipFill>
          <a:blip r:embed="rId2"/>
          <a:stretch>
            <a:fillRect/>
          </a:stretch>
        </p:blipFill>
        <p:spPr>
          <a:xfrm>
            <a:off x="4019013" y="1295400"/>
            <a:ext cx="4496337" cy="3219450"/>
          </a:xfrm>
          <a:prstGeom prst="rect">
            <a:avLst/>
          </a:prstGeom>
        </p:spPr>
      </p:pic>
      <p:pic>
        <p:nvPicPr>
          <p:cNvPr id="12" name="Picture 11">
            <a:extLst>
              <a:ext uri="{FF2B5EF4-FFF2-40B4-BE49-F238E27FC236}">
                <a16:creationId xmlns:a16="http://schemas.microsoft.com/office/drawing/2014/main" id="{3B0B4B76-050D-246F-444B-08B2D24E3C83}"/>
              </a:ext>
            </a:extLst>
          </p:cNvPr>
          <p:cNvPicPr>
            <a:picLocks noChangeAspect="1"/>
          </p:cNvPicPr>
          <p:nvPr/>
        </p:nvPicPr>
        <p:blipFill>
          <a:blip r:embed="rId3"/>
          <a:stretch>
            <a:fillRect/>
          </a:stretch>
        </p:blipFill>
        <p:spPr>
          <a:xfrm>
            <a:off x="2895600" y="5357213"/>
            <a:ext cx="3581400" cy="838200"/>
          </a:xfrm>
          <a:prstGeom prst="rect">
            <a:avLst/>
          </a:prstGeom>
        </p:spPr>
      </p:pic>
    </p:spTree>
    <p:extLst>
      <p:ext uri="{BB962C8B-B14F-4D97-AF65-F5344CB8AC3E}">
        <p14:creationId xmlns:p14="http://schemas.microsoft.com/office/powerpoint/2010/main" val="325206930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4000" b="1" dirty="0"/>
              <a:t>Structure of a </a:t>
            </a:r>
            <a:r>
              <a:rPr lang="en-US" altLang="en-US" sz="4000" b="1" dirty="0" err="1"/>
              <a:t>Pygame</a:t>
            </a:r>
            <a:r>
              <a:rPr lang="en-US" altLang="en-US" sz="4000" b="1" dirty="0"/>
              <a:t> application</a:t>
            </a:r>
            <a:endParaRPr lang="en-US" altLang="en-US" sz="3600" b="1" dirty="0"/>
          </a:p>
        </p:txBody>
      </p:sp>
      <p:sp>
        <p:nvSpPr>
          <p:cNvPr id="3" name="Content Placeholder 2"/>
          <p:cNvSpPr>
            <a:spLocks noGrp="1"/>
          </p:cNvSpPr>
          <p:nvPr>
            <p:ph idx="1"/>
          </p:nvPr>
        </p:nvSpPr>
        <p:spPr>
          <a:xfrm>
            <a:off x="628650" y="1600200"/>
            <a:ext cx="7886700" cy="4351339"/>
          </a:xfrm>
        </p:spPr>
        <p:txBody>
          <a:bodyPr>
            <a:normAutofit fontScale="85000" lnSpcReduction="20000"/>
          </a:bodyPr>
          <a:lstStyle/>
          <a:p>
            <a:pPr marL="0" indent="0">
              <a:buNone/>
            </a:pPr>
            <a:r>
              <a:rPr lang="en-US" sz="2400" dirty="0"/>
              <a:t>While you can structure your game and code however you like, it’s best to start with a template (remember skeletons, from Module 1?). The template which we will be using is the one recommended by the </a:t>
            </a:r>
            <a:r>
              <a:rPr lang="en-US" sz="2400" dirty="0" err="1"/>
              <a:t>Pygame</a:t>
            </a:r>
            <a:r>
              <a:rPr lang="en-US" sz="2400" dirty="0"/>
              <a:t> documentation:</a:t>
            </a:r>
          </a:p>
          <a:p>
            <a:r>
              <a:rPr lang="en-US" sz="2400" b="1" dirty="0"/>
              <a:t>Load modules: </a:t>
            </a:r>
            <a:r>
              <a:rPr lang="en-US" sz="2400" dirty="0"/>
              <a:t>Load any modules your game needs, including modules you’ve written yourself.</a:t>
            </a:r>
          </a:p>
          <a:p>
            <a:r>
              <a:rPr lang="en-US" sz="2400" b="1" dirty="0"/>
              <a:t>Manage external resources</a:t>
            </a:r>
            <a:r>
              <a:rPr lang="en-US" sz="2400" dirty="0"/>
              <a:t>: Load any sounds, images your game needs. If your game is played over the network or if it supports saving and loading from the file, this is where you’d handle it.</a:t>
            </a:r>
          </a:p>
          <a:p>
            <a:r>
              <a:rPr lang="en-US" sz="2400" b="1" dirty="0"/>
              <a:t>Game classes and Functions</a:t>
            </a:r>
            <a:r>
              <a:rPr lang="en-US" sz="2400" dirty="0"/>
              <a:t>: Any functions you need for your game to run.</a:t>
            </a:r>
          </a:p>
          <a:p>
            <a:r>
              <a:rPr lang="en-US" sz="2400" b="1" dirty="0"/>
              <a:t>Initializing the game</a:t>
            </a:r>
            <a:r>
              <a:rPr lang="en-US" sz="2400" dirty="0"/>
              <a:t>: initialize </a:t>
            </a:r>
            <a:r>
              <a:rPr lang="en-US" sz="2400" dirty="0" err="1"/>
              <a:t>Pygame</a:t>
            </a:r>
            <a:r>
              <a:rPr lang="en-US" sz="2400" dirty="0"/>
              <a:t>, along with any of the resources above you need.</a:t>
            </a:r>
          </a:p>
          <a:p>
            <a:r>
              <a:rPr lang="en-US" sz="2400" b="1" dirty="0"/>
              <a:t>Start the main loop</a:t>
            </a:r>
            <a:r>
              <a:rPr lang="en-US" sz="2400" dirty="0"/>
              <a:t>: This is where your program will spend most of its time. This loop will listen for events, and then handle them by updating the screen and the game objects as appropriate.</a:t>
            </a:r>
          </a:p>
        </p:txBody>
      </p:sp>
    </p:spTree>
    <p:extLst>
      <p:ext uri="{BB962C8B-B14F-4D97-AF65-F5344CB8AC3E}">
        <p14:creationId xmlns:p14="http://schemas.microsoft.com/office/powerpoint/2010/main" val="125514772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4000" b="1" dirty="0" err="1"/>
              <a:t>Pygame</a:t>
            </a:r>
            <a:r>
              <a:rPr lang="en-US" altLang="en-US" sz="4000" b="1" dirty="0"/>
              <a:t> sample</a:t>
            </a:r>
            <a:endParaRPr lang="en-US" altLang="en-US" sz="3600" b="1" dirty="0"/>
          </a:p>
        </p:txBody>
      </p:sp>
      <p:sp>
        <p:nvSpPr>
          <p:cNvPr id="3" name="Content Placeholder 2"/>
          <p:cNvSpPr>
            <a:spLocks noGrp="1"/>
          </p:cNvSpPr>
          <p:nvPr>
            <p:ph idx="1"/>
          </p:nvPr>
        </p:nvSpPr>
        <p:spPr>
          <a:xfrm>
            <a:off x="628650" y="1295400"/>
            <a:ext cx="7886700" cy="4656139"/>
          </a:xfrm>
        </p:spPr>
        <p:txBody>
          <a:bodyPr>
            <a:normAutofit fontScale="47500" lnSpcReduction="20000"/>
          </a:bodyPr>
          <a:lstStyle/>
          <a:p>
            <a:pPr marL="0" indent="0">
              <a:buNone/>
            </a:pPr>
            <a:r>
              <a:rPr lang="en-US" sz="2400" dirty="0"/>
              <a:t># import modules</a:t>
            </a:r>
          </a:p>
          <a:p>
            <a:pPr marL="0" indent="0">
              <a:buNone/>
            </a:pPr>
            <a:r>
              <a:rPr lang="en-US" sz="2400" dirty="0"/>
              <a:t>import sys, </a:t>
            </a:r>
            <a:r>
              <a:rPr lang="en-US" sz="2400" dirty="0" err="1"/>
              <a:t>pygame</a:t>
            </a:r>
            <a:endParaRPr lang="en-US" sz="2400" dirty="0"/>
          </a:p>
          <a:p>
            <a:pPr marL="0" indent="0">
              <a:buNone/>
            </a:pPr>
            <a:endParaRPr lang="en-US" sz="2400" dirty="0"/>
          </a:p>
          <a:p>
            <a:pPr marL="0" indent="0">
              <a:buNone/>
            </a:pPr>
            <a:r>
              <a:rPr lang="en-US" sz="2400" dirty="0"/>
              <a:t># manage external resources (currently empty)</a:t>
            </a:r>
          </a:p>
          <a:p>
            <a:pPr marL="0" indent="0">
              <a:buNone/>
            </a:pPr>
            <a:r>
              <a:rPr lang="en-US" sz="2400" dirty="0"/>
              <a:t># game classes and functions (currently empty)</a:t>
            </a:r>
          </a:p>
          <a:p>
            <a:pPr marL="0" indent="0">
              <a:buNone/>
            </a:pPr>
            <a:endParaRPr lang="en-US" sz="2400" dirty="0"/>
          </a:p>
          <a:p>
            <a:pPr marL="0" indent="0">
              <a:buNone/>
            </a:pPr>
            <a:r>
              <a:rPr lang="en-US" sz="2400" dirty="0"/>
              <a:t># initialize the game</a:t>
            </a:r>
          </a:p>
          <a:p>
            <a:pPr marL="0" indent="0">
              <a:buNone/>
            </a:pPr>
            <a:r>
              <a:rPr lang="en-US" sz="2400" dirty="0" err="1"/>
              <a:t>pygame.init</a:t>
            </a:r>
            <a:r>
              <a:rPr lang="en-US" sz="2400" dirty="0"/>
              <a:t>()</a:t>
            </a:r>
          </a:p>
          <a:p>
            <a:pPr marL="0" indent="0">
              <a:buNone/>
            </a:pPr>
            <a:endParaRPr lang="en-US" sz="2400" dirty="0"/>
          </a:p>
          <a:p>
            <a:pPr marL="0" indent="0">
              <a:buNone/>
            </a:pPr>
            <a:r>
              <a:rPr lang="en-US" sz="2400" dirty="0"/>
              <a:t>size = width, height = 1024, 768</a:t>
            </a:r>
          </a:p>
          <a:p>
            <a:pPr marL="0" indent="0">
              <a:buNone/>
            </a:pPr>
            <a:r>
              <a:rPr lang="en-US" sz="2400" dirty="0"/>
              <a:t>speed = [5, 5]</a:t>
            </a:r>
          </a:p>
          <a:p>
            <a:pPr marL="0" indent="0">
              <a:buNone/>
            </a:pPr>
            <a:r>
              <a:rPr lang="en-US" sz="2400" dirty="0"/>
              <a:t>black = 0,0,0</a:t>
            </a:r>
          </a:p>
          <a:p>
            <a:pPr marL="0" indent="0">
              <a:buNone/>
            </a:pPr>
            <a:endParaRPr lang="en-US" sz="2400" dirty="0"/>
          </a:p>
          <a:p>
            <a:pPr marL="0" indent="0">
              <a:buNone/>
            </a:pPr>
            <a:r>
              <a:rPr lang="en-US" sz="2400" dirty="0"/>
              <a:t>screen = </a:t>
            </a:r>
            <a:r>
              <a:rPr lang="en-US" sz="2400" dirty="0" err="1"/>
              <a:t>pygame.display.set_mode</a:t>
            </a:r>
            <a:r>
              <a:rPr lang="en-US" sz="2400" dirty="0"/>
              <a:t>(size)</a:t>
            </a:r>
          </a:p>
          <a:p>
            <a:pPr marL="0" indent="0">
              <a:buNone/>
            </a:pPr>
            <a:endParaRPr lang="en-US" sz="2400" dirty="0"/>
          </a:p>
          <a:p>
            <a:pPr marL="0" indent="0">
              <a:buNone/>
            </a:pPr>
            <a:r>
              <a:rPr lang="en-US" sz="2400" dirty="0" err="1"/>
              <a:t>red_rect</a:t>
            </a:r>
            <a:r>
              <a:rPr lang="en-US" sz="2400" dirty="0"/>
              <a:t> = </a:t>
            </a:r>
            <a:r>
              <a:rPr lang="en-US" sz="2400" dirty="0" err="1"/>
              <a:t>pygame.Rect</a:t>
            </a:r>
            <a:r>
              <a:rPr lang="en-US" sz="2400" dirty="0"/>
              <a:t>(0,0,50,50)</a:t>
            </a:r>
          </a:p>
          <a:p>
            <a:pPr marL="0" indent="0">
              <a:buNone/>
            </a:pPr>
            <a:r>
              <a:rPr lang="en-US" sz="2400" dirty="0" err="1"/>
              <a:t>red_surf</a:t>
            </a:r>
            <a:r>
              <a:rPr lang="en-US" sz="2400" dirty="0"/>
              <a:t> = </a:t>
            </a:r>
            <a:r>
              <a:rPr lang="en-US" sz="2400" dirty="0" err="1"/>
              <a:t>pygame.Surface</a:t>
            </a:r>
            <a:r>
              <a:rPr lang="en-US" sz="2400" dirty="0"/>
              <a:t>((</a:t>
            </a:r>
            <a:r>
              <a:rPr lang="en-US" sz="2400" dirty="0" err="1"/>
              <a:t>red_rect.h</a:t>
            </a:r>
            <a:r>
              <a:rPr lang="en-US" sz="2400" dirty="0"/>
              <a:t>, </a:t>
            </a:r>
            <a:r>
              <a:rPr lang="en-US" sz="2400" dirty="0" err="1"/>
              <a:t>red_rect.w</a:t>
            </a:r>
            <a:r>
              <a:rPr lang="en-US" sz="2400" dirty="0"/>
              <a:t>))</a:t>
            </a:r>
          </a:p>
          <a:p>
            <a:pPr marL="0" indent="0">
              <a:buNone/>
            </a:pPr>
            <a:r>
              <a:rPr lang="en-US" sz="2400" dirty="0" err="1"/>
              <a:t>red_surf.fill</a:t>
            </a:r>
            <a:r>
              <a:rPr lang="en-US" sz="2400" dirty="0"/>
              <a:t>(color=(255,0,0))</a:t>
            </a:r>
          </a:p>
          <a:p>
            <a:pPr marL="0" indent="0">
              <a:buNone/>
            </a:pPr>
            <a:endParaRPr lang="en-US" sz="2400" dirty="0"/>
          </a:p>
          <a:p>
            <a:pPr marL="0" indent="0">
              <a:buNone/>
            </a:pPr>
            <a:r>
              <a:rPr lang="en-US" sz="2400" dirty="0"/>
              <a:t>clock = </a:t>
            </a:r>
            <a:r>
              <a:rPr lang="en-US" sz="2400" dirty="0" err="1"/>
              <a:t>pygame.time.Clock</a:t>
            </a:r>
            <a:r>
              <a:rPr lang="en-US" sz="2400" dirty="0"/>
              <a:t>()</a:t>
            </a:r>
          </a:p>
        </p:txBody>
      </p:sp>
    </p:spTree>
    <p:extLst>
      <p:ext uri="{BB962C8B-B14F-4D97-AF65-F5344CB8AC3E}">
        <p14:creationId xmlns:p14="http://schemas.microsoft.com/office/powerpoint/2010/main" val="417193755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4000" b="1" dirty="0" err="1"/>
              <a:t>Pygame</a:t>
            </a:r>
            <a:r>
              <a:rPr lang="en-US" altLang="en-US" sz="4000" b="1" dirty="0"/>
              <a:t> sample</a:t>
            </a:r>
            <a:endParaRPr lang="en-US" altLang="en-US" sz="3600" b="1" dirty="0"/>
          </a:p>
        </p:txBody>
      </p:sp>
      <p:sp>
        <p:nvSpPr>
          <p:cNvPr id="3" name="Content Placeholder 2"/>
          <p:cNvSpPr>
            <a:spLocks noGrp="1"/>
          </p:cNvSpPr>
          <p:nvPr>
            <p:ph idx="1"/>
          </p:nvPr>
        </p:nvSpPr>
        <p:spPr>
          <a:xfrm>
            <a:off x="628650" y="1295400"/>
            <a:ext cx="7886700" cy="4656139"/>
          </a:xfrm>
        </p:spPr>
        <p:txBody>
          <a:bodyPr>
            <a:normAutofit fontScale="55000" lnSpcReduction="20000"/>
          </a:bodyPr>
          <a:lstStyle/>
          <a:p>
            <a:pPr marL="0" indent="0">
              <a:buNone/>
            </a:pPr>
            <a:r>
              <a:rPr lang="en-US" sz="2400" dirty="0"/>
              <a:t># start the main loop</a:t>
            </a:r>
          </a:p>
          <a:p>
            <a:pPr marL="0" indent="0">
              <a:buNone/>
            </a:pPr>
            <a:r>
              <a:rPr lang="en-US" sz="2400" dirty="0"/>
              <a:t>while True:</a:t>
            </a:r>
          </a:p>
          <a:p>
            <a:pPr marL="0" indent="0">
              <a:buNone/>
            </a:pPr>
            <a:r>
              <a:rPr lang="en-US" sz="2400" dirty="0"/>
              <a:t>    # listen for events</a:t>
            </a:r>
          </a:p>
          <a:p>
            <a:pPr marL="0" indent="0">
              <a:buNone/>
            </a:pPr>
            <a:r>
              <a:rPr lang="en-US" sz="2400" dirty="0"/>
              <a:t>    for event in </a:t>
            </a:r>
            <a:r>
              <a:rPr lang="en-US" sz="2400" dirty="0" err="1"/>
              <a:t>pygame.event.get</a:t>
            </a:r>
            <a:r>
              <a:rPr lang="en-US" sz="2400" dirty="0"/>
              <a:t>():</a:t>
            </a:r>
          </a:p>
          <a:p>
            <a:pPr marL="0" indent="0">
              <a:buNone/>
            </a:pPr>
            <a:r>
              <a:rPr lang="en-US" sz="2400" dirty="0"/>
              <a:t>        if </a:t>
            </a:r>
            <a:r>
              <a:rPr lang="en-US" sz="2400" dirty="0" err="1"/>
              <a:t>event.type</a:t>
            </a:r>
            <a:r>
              <a:rPr lang="en-US" sz="2400" dirty="0"/>
              <a:t> == </a:t>
            </a:r>
            <a:r>
              <a:rPr lang="en-US" sz="2400" dirty="0" err="1"/>
              <a:t>pygame.QUIT</a:t>
            </a:r>
            <a:r>
              <a:rPr lang="en-US" sz="2400" dirty="0"/>
              <a:t>: </a:t>
            </a:r>
            <a:r>
              <a:rPr lang="en-US" sz="2400" dirty="0" err="1"/>
              <a:t>sys.exit</a:t>
            </a:r>
            <a:r>
              <a:rPr lang="en-US" sz="2400" dirty="0"/>
              <a:t>()</a:t>
            </a:r>
          </a:p>
          <a:p>
            <a:pPr marL="0" indent="0">
              <a:buNone/>
            </a:pPr>
            <a:endParaRPr lang="en-US" sz="2400" dirty="0"/>
          </a:p>
          <a:p>
            <a:pPr marL="0" indent="0">
              <a:buNone/>
            </a:pPr>
            <a:r>
              <a:rPr lang="en-US" sz="2400" dirty="0"/>
              <a:t>    # update the game objects as appropriate</a:t>
            </a:r>
          </a:p>
          <a:p>
            <a:pPr marL="0" indent="0">
              <a:buNone/>
            </a:pPr>
            <a:r>
              <a:rPr lang="en-US" sz="2400" dirty="0"/>
              <a:t>    </a:t>
            </a:r>
            <a:r>
              <a:rPr lang="en-US" sz="2400" dirty="0" err="1"/>
              <a:t>red_rect</a:t>
            </a:r>
            <a:r>
              <a:rPr lang="en-US" sz="2400" dirty="0"/>
              <a:t> = </a:t>
            </a:r>
            <a:r>
              <a:rPr lang="en-US" sz="2400" dirty="0" err="1"/>
              <a:t>red_rect.move</a:t>
            </a:r>
            <a:r>
              <a:rPr lang="en-US" sz="2400" dirty="0"/>
              <a:t>(speed)</a:t>
            </a:r>
          </a:p>
          <a:p>
            <a:pPr marL="0" indent="0">
              <a:buNone/>
            </a:pPr>
            <a:r>
              <a:rPr lang="en-US" sz="2400" dirty="0"/>
              <a:t>    if </a:t>
            </a:r>
            <a:r>
              <a:rPr lang="en-US" sz="2400" dirty="0" err="1"/>
              <a:t>red_rect.left</a:t>
            </a:r>
            <a:r>
              <a:rPr lang="en-US" sz="2400" dirty="0"/>
              <a:t> &lt; 0 or </a:t>
            </a:r>
            <a:r>
              <a:rPr lang="en-US" sz="2400" dirty="0" err="1"/>
              <a:t>red_rect.right</a:t>
            </a:r>
            <a:r>
              <a:rPr lang="en-US" sz="2400" dirty="0"/>
              <a:t> &gt; width:</a:t>
            </a:r>
          </a:p>
          <a:p>
            <a:pPr marL="0" indent="0">
              <a:buNone/>
            </a:pPr>
            <a:r>
              <a:rPr lang="en-US" sz="2400" dirty="0"/>
              <a:t>        speed[0] = -speed[0]</a:t>
            </a:r>
          </a:p>
          <a:p>
            <a:pPr marL="0" indent="0">
              <a:buNone/>
            </a:pPr>
            <a:r>
              <a:rPr lang="en-US" sz="2400" dirty="0"/>
              <a:t>    if </a:t>
            </a:r>
            <a:r>
              <a:rPr lang="en-US" sz="2400" dirty="0" err="1"/>
              <a:t>red_rect.top</a:t>
            </a:r>
            <a:r>
              <a:rPr lang="en-US" sz="2400" dirty="0"/>
              <a:t> &lt; 0 or </a:t>
            </a:r>
            <a:r>
              <a:rPr lang="en-US" sz="2400" dirty="0" err="1"/>
              <a:t>red_rect.bottom</a:t>
            </a:r>
            <a:r>
              <a:rPr lang="en-US" sz="2400" dirty="0"/>
              <a:t> &gt; height:</a:t>
            </a:r>
          </a:p>
          <a:p>
            <a:pPr marL="0" indent="0">
              <a:buNone/>
            </a:pPr>
            <a:r>
              <a:rPr lang="en-US" sz="2400" dirty="0"/>
              <a:t>        speed[1] = -speed[1]</a:t>
            </a:r>
          </a:p>
          <a:p>
            <a:pPr marL="0" indent="0">
              <a:buNone/>
            </a:pPr>
            <a:endParaRPr lang="en-US" sz="2400" dirty="0"/>
          </a:p>
          <a:p>
            <a:pPr marL="0" indent="0">
              <a:buNone/>
            </a:pPr>
            <a:r>
              <a:rPr lang="en-US" sz="2400" dirty="0"/>
              <a:t>    # update the screen</a:t>
            </a:r>
          </a:p>
          <a:p>
            <a:pPr marL="0" indent="0">
              <a:buNone/>
            </a:pPr>
            <a:r>
              <a:rPr lang="en-US" sz="2400" dirty="0"/>
              <a:t>    </a:t>
            </a:r>
            <a:r>
              <a:rPr lang="en-US" sz="2400" dirty="0" err="1"/>
              <a:t>screen.fill</a:t>
            </a:r>
            <a:r>
              <a:rPr lang="en-US" sz="2400" dirty="0"/>
              <a:t>(black)</a:t>
            </a:r>
          </a:p>
          <a:p>
            <a:pPr marL="0" indent="0">
              <a:buNone/>
            </a:pPr>
            <a:r>
              <a:rPr lang="en-US" sz="2400" dirty="0"/>
              <a:t>    </a:t>
            </a:r>
            <a:r>
              <a:rPr lang="en-US" sz="2400" dirty="0" err="1"/>
              <a:t>screen.blit</a:t>
            </a:r>
            <a:r>
              <a:rPr lang="en-US" sz="2400" dirty="0"/>
              <a:t>(</a:t>
            </a:r>
            <a:r>
              <a:rPr lang="en-US" sz="2400" dirty="0" err="1"/>
              <a:t>red_surf</a:t>
            </a:r>
            <a:r>
              <a:rPr lang="en-US" sz="2400" dirty="0"/>
              <a:t>, </a:t>
            </a:r>
            <a:r>
              <a:rPr lang="en-US" sz="2400" dirty="0" err="1"/>
              <a:t>red_rect</a:t>
            </a:r>
            <a:r>
              <a:rPr lang="en-US" sz="2400" dirty="0"/>
              <a:t>)</a:t>
            </a:r>
          </a:p>
          <a:p>
            <a:pPr marL="0" indent="0">
              <a:buNone/>
            </a:pPr>
            <a:r>
              <a:rPr lang="en-US" sz="2400" dirty="0"/>
              <a:t>    </a:t>
            </a:r>
            <a:r>
              <a:rPr lang="en-US" sz="2400" dirty="0" err="1"/>
              <a:t>pygame.display.flip</a:t>
            </a:r>
            <a:r>
              <a:rPr lang="en-US" sz="2400" dirty="0"/>
              <a:t>()</a:t>
            </a:r>
          </a:p>
          <a:p>
            <a:pPr marL="0" indent="0">
              <a:buNone/>
            </a:pPr>
            <a:r>
              <a:rPr lang="en-US" sz="2400" dirty="0"/>
              <a:t>    </a:t>
            </a:r>
            <a:r>
              <a:rPr lang="en-US" sz="2400" dirty="0" err="1"/>
              <a:t>clock.tick</a:t>
            </a:r>
            <a:r>
              <a:rPr lang="en-US" sz="2400" dirty="0"/>
              <a:t>(60)</a:t>
            </a:r>
          </a:p>
        </p:txBody>
      </p:sp>
    </p:spTree>
    <p:extLst>
      <p:ext uri="{BB962C8B-B14F-4D97-AF65-F5344CB8AC3E}">
        <p14:creationId xmlns:p14="http://schemas.microsoft.com/office/powerpoint/2010/main" val="137009543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4000" b="1" dirty="0" err="1"/>
              <a:t>Pygame</a:t>
            </a:r>
            <a:r>
              <a:rPr lang="en-US" altLang="en-US" sz="4000" b="1" dirty="0"/>
              <a:t> sample</a:t>
            </a:r>
            <a:endParaRPr lang="en-US" altLang="en-US" sz="3600" b="1" dirty="0"/>
          </a:p>
        </p:txBody>
      </p:sp>
      <p:sp>
        <p:nvSpPr>
          <p:cNvPr id="3" name="Content Placeholder 2"/>
          <p:cNvSpPr>
            <a:spLocks noGrp="1"/>
          </p:cNvSpPr>
          <p:nvPr>
            <p:ph idx="1"/>
          </p:nvPr>
        </p:nvSpPr>
        <p:spPr>
          <a:xfrm>
            <a:off x="609600" y="1295400"/>
            <a:ext cx="7886700" cy="4724400"/>
          </a:xfrm>
        </p:spPr>
        <p:txBody>
          <a:bodyPr>
            <a:normAutofit fontScale="85000" lnSpcReduction="10000"/>
          </a:bodyPr>
          <a:lstStyle/>
          <a:p>
            <a:r>
              <a:rPr lang="en-US" sz="2400" dirty="0"/>
              <a:t>You can paste the previous two slides in PyCharm (or whatever IDE you are using) and run it.</a:t>
            </a:r>
          </a:p>
          <a:p>
            <a:r>
              <a:rPr lang="en-US" sz="2400" dirty="0"/>
              <a:t>The example comes from here: </a:t>
            </a:r>
            <a:r>
              <a:rPr lang="en-US" sz="2400" dirty="0">
                <a:hlinkClick r:id="rId2"/>
              </a:rPr>
              <a:t>https://www.pygame.org/docs/tut/PygameIntro.html</a:t>
            </a:r>
            <a:endParaRPr lang="en-US" sz="2400" dirty="0"/>
          </a:p>
          <a:p>
            <a:r>
              <a:rPr lang="en-US" sz="2400" dirty="0"/>
              <a:t>It’s simply a black screen, with a red square bouncing around.</a:t>
            </a:r>
          </a:p>
          <a:p>
            <a:r>
              <a:rPr lang="en-US" sz="2400" dirty="0"/>
              <a:t>Despite its simplicity, a lot of games can be made using that template.</a:t>
            </a:r>
          </a:p>
          <a:p>
            <a:r>
              <a:rPr lang="en-US" sz="2400" dirty="0"/>
              <a:t>We will be working off that template.</a:t>
            </a:r>
          </a:p>
          <a:p>
            <a:r>
              <a:rPr lang="en-US" sz="2400" dirty="0"/>
              <a:t>We’ll explain what the individual lines do in future slides.</a:t>
            </a:r>
          </a:p>
          <a:p>
            <a:r>
              <a:rPr lang="en-US" sz="2400" dirty="0"/>
              <a:t>For now, try to play around with the values in the method calls</a:t>
            </a:r>
          </a:p>
          <a:p>
            <a:pPr lvl="1"/>
            <a:r>
              <a:rPr lang="en-US" sz="2100" dirty="0"/>
              <a:t>See if you can figure out what changing a value does to the game</a:t>
            </a:r>
          </a:p>
          <a:p>
            <a:r>
              <a:rPr lang="en-US" sz="2400" dirty="0"/>
              <a:t>As our game grows, it will make more sense to move things around</a:t>
            </a:r>
          </a:p>
          <a:p>
            <a:pPr lvl="1"/>
            <a:r>
              <a:rPr lang="en-US" sz="2100" dirty="0"/>
              <a:t>Code inside our main loop might be moved to their own functions</a:t>
            </a:r>
          </a:p>
          <a:p>
            <a:pPr lvl="1"/>
            <a:r>
              <a:rPr lang="en-US" sz="2100" dirty="0"/>
              <a:t>Code that is logically connected might be moved to its own classes</a:t>
            </a:r>
          </a:p>
          <a:p>
            <a:pPr lvl="1"/>
            <a:r>
              <a:rPr lang="en-US" sz="2100" dirty="0"/>
              <a:t>Ideally, we want our final version to be readable</a:t>
            </a:r>
          </a:p>
          <a:p>
            <a:pPr lvl="1"/>
            <a:r>
              <a:rPr lang="en-US" sz="2100" dirty="0"/>
              <a:t>DON’T WORRY ABOUT ORGANIZING THINGS AS YOU CODE</a:t>
            </a:r>
          </a:p>
        </p:txBody>
      </p:sp>
    </p:spTree>
    <p:extLst>
      <p:ext uri="{BB962C8B-B14F-4D97-AF65-F5344CB8AC3E}">
        <p14:creationId xmlns:p14="http://schemas.microsoft.com/office/powerpoint/2010/main" val="33082784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4000" b="1" dirty="0"/>
              <a:t>What is </a:t>
            </a:r>
            <a:r>
              <a:rPr lang="en-US" altLang="en-US" sz="4000" b="1" dirty="0" err="1"/>
              <a:t>Pygame</a:t>
            </a:r>
            <a:endParaRPr lang="en-US" altLang="en-US" sz="3600" b="1" dirty="0"/>
          </a:p>
        </p:txBody>
      </p:sp>
      <p:sp>
        <p:nvSpPr>
          <p:cNvPr id="3" name="Content Placeholder 2"/>
          <p:cNvSpPr>
            <a:spLocks noGrp="1"/>
          </p:cNvSpPr>
          <p:nvPr>
            <p:ph idx="1"/>
          </p:nvPr>
        </p:nvSpPr>
        <p:spPr/>
        <p:txBody>
          <a:bodyPr/>
          <a:lstStyle/>
          <a:p>
            <a:r>
              <a:rPr lang="en-US" sz="2400" dirty="0">
                <a:solidFill>
                  <a:schemeClr val="tx1"/>
                </a:solidFill>
              </a:rPr>
              <a:t>A group of Python modules for creating video games</a:t>
            </a:r>
          </a:p>
          <a:p>
            <a:r>
              <a:rPr lang="en-US" sz="2400" dirty="0"/>
              <a:t>Built on top of the SDL Library (Simple Direct Media), a development library for accessing audio, keyboard, mouse, and graphics hardware</a:t>
            </a:r>
          </a:p>
          <a:p>
            <a:pPr lvl="1"/>
            <a:r>
              <a:rPr lang="en-US" sz="2100" dirty="0">
                <a:solidFill>
                  <a:schemeClr val="tx1"/>
                </a:solidFill>
              </a:rPr>
              <a:t>Used a lot </a:t>
            </a:r>
            <a:r>
              <a:rPr lang="en-US" sz="2100" dirty="0"/>
              <a:t>for video playback software and games</a:t>
            </a:r>
            <a:endParaRPr lang="en-US" sz="2400" dirty="0"/>
          </a:p>
          <a:p>
            <a:pPr marL="176213" lvl="1" indent="-176213"/>
            <a:r>
              <a:rPr lang="en-US" sz="2400" dirty="0"/>
              <a:t>Downloaded millions of times</a:t>
            </a:r>
          </a:p>
          <a:p>
            <a:pPr marL="176213" lvl="1" indent="-176213"/>
            <a:r>
              <a:rPr lang="en-US" sz="2400" dirty="0"/>
              <a:t>Supports dozens of platforms</a:t>
            </a:r>
          </a:p>
          <a:p>
            <a:pPr marL="176213" lvl="1" indent="-176213"/>
            <a:r>
              <a:rPr lang="en-US" sz="2400" dirty="0"/>
              <a:t>Simple to use</a:t>
            </a:r>
          </a:p>
          <a:p>
            <a:pPr marL="176213" lvl="1" indent="-176213"/>
            <a:r>
              <a:rPr lang="en-US" sz="2400" dirty="0">
                <a:hlinkClick r:id="rId2"/>
              </a:rPr>
              <a:t>https://www.pygame.org/</a:t>
            </a:r>
            <a:endParaRPr lang="en-US" sz="2400" dirty="0"/>
          </a:p>
        </p:txBody>
      </p:sp>
    </p:spTree>
    <p:extLst>
      <p:ext uri="{BB962C8B-B14F-4D97-AF65-F5344CB8AC3E}">
        <p14:creationId xmlns:p14="http://schemas.microsoft.com/office/powerpoint/2010/main" val="174465801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4000" b="1" dirty="0"/>
              <a:t>Installing </a:t>
            </a:r>
            <a:r>
              <a:rPr lang="en-US" altLang="en-US" sz="4000" b="1" dirty="0" err="1"/>
              <a:t>Pygame</a:t>
            </a:r>
            <a:r>
              <a:rPr lang="en-US" altLang="en-US" sz="4000" b="1" dirty="0"/>
              <a:t> (PyCharm)</a:t>
            </a:r>
            <a:endParaRPr lang="en-US" altLang="en-US" sz="3600" b="1" dirty="0"/>
          </a:p>
        </p:txBody>
      </p:sp>
      <p:sp>
        <p:nvSpPr>
          <p:cNvPr id="3" name="Content Placeholder 2"/>
          <p:cNvSpPr>
            <a:spLocks noGrp="1"/>
          </p:cNvSpPr>
          <p:nvPr>
            <p:ph idx="1"/>
          </p:nvPr>
        </p:nvSpPr>
        <p:spPr/>
        <p:txBody>
          <a:bodyPr/>
          <a:lstStyle/>
          <a:p>
            <a:r>
              <a:rPr lang="en-US" sz="2400" dirty="0"/>
              <a:t>Create a new project.</a:t>
            </a:r>
          </a:p>
          <a:p>
            <a:r>
              <a:rPr lang="en-US" sz="2400" dirty="0"/>
              <a:t>Click the “Terminal” button at the bottom left.</a:t>
            </a:r>
          </a:p>
          <a:p>
            <a:r>
              <a:rPr lang="en-US" sz="2400" dirty="0"/>
              <a:t>Type the following:</a:t>
            </a:r>
          </a:p>
          <a:p>
            <a:pPr marL="342900" lvl="1" indent="0">
              <a:buNone/>
            </a:pPr>
            <a:r>
              <a:rPr lang="en-US" sz="2100" dirty="0"/>
              <a:t>pip install </a:t>
            </a:r>
            <a:r>
              <a:rPr lang="en-US" sz="2100" dirty="0" err="1"/>
              <a:t>pygame</a:t>
            </a:r>
            <a:r>
              <a:rPr lang="en-US" sz="2100" dirty="0"/>
              <a:t> </a:t>
            </a:r>
          </a:p>
          <a:p>
            <a:pPr marL="176213" lvl="1" indent="-176213"/>
            <a:r>
              <a:rPr lang="en-US" sz="2400" dirty="0"/>
              <a:t>Wait for it to finish installing</a:t>
            </a:r>
          </a:p>
          <a:p>
            <a:pPr marL="176213" lvl="1" indent="-176213"/>
            <a:r>
              <a:rPr lang="en-US" sz="2400" dirty="0"/>
              <a:t>Create a new Python file</a:t>
            </a:r>
          </a:p>
          <a:p>
            <a:pPr marL="176213" lvl="1" indent="-176213"/>
            <a:r>
              <a:rPr lang="en-US" sz="2400" dirty="0"/>
              <a:t>Type in “import </a:t>
            </a:r>
            <a:r>
              <a:rPr lang="en-US" sz="2400" dirty="0" err="1"/>
              <a:t>pygame</a:t>
            </a:r>
            <a:r>
              <a:rPr lang="en-US" sz="2400" dirty="0"/>
              <a:t>” and try to run it</a:t>
            </a:r>
          </a:p>
          <a:p>
            <a:pPr marL="176213" lvl="1" indent="-176213"/>
            <a:r>
              <a:rPr lang="en-US" sz="2400" dirty="0"/>
              <a:t>If you get a message saying “No module named </a:t>
            </a:r>
            <a:r>
              <a:rPr lang="en-US" sz="2400" dirty="0" err="1"/>
              <a:t>pygame</a:t>
            </a:r>
            <a:r>
              <a:rPr lang="en-US" sz="2400" dirty="0"/>
              <a:t>”, your installation failed.</a:t>
            </a:r>
          </a:p>
          <a:p>
            <a:pPr marL="176213" lvl="1" indent="-176213"/>
            <a:r>
              <a:rPr lang="en-US" sz="2400" dirty="0"/>
              <a:t>If your program runs without errors, your installation succeeded.</a:t>
            </a:r>
          </a:p>
        </p:txBody>
      </p:sp>
      <p:sp>
        <p:nvSpPr>
          <p:cNvPr id="2" name="TextBox 1">
            <a:extLst>
              <a:ext uri="{FF2B5EF4-FFF2-40B4-BE49-F238E27FC236}">
                <a16:creationId xmlns:a16="http://schemas.microsoft.com/office/drawing/2014/main" id="{29C1AA31-FDA1-10ED-B84C-D252A8596EE4}"/>
              </a:ext>
            </a:extLst>
          </p:cNvPr>
          <p:cNvSpPr txBox="1"/>
          <p:nvPr/>
        </p:nvSpPr>
        <p:spPr>
          <a:xfrm>
            <a:off x="7951932" y="2209800"/>
            <a:ext cx="533400" cy="459700"/>
          </a:xfrm>
          <a:prstGeom prst="flowChartAlternateProcess">
            <a:avLst/>
          </a:prstGeom>
          <a:noFill/>
          <a:ln w="38100">
            <a:solidFill>
              <a:schemeClr val="tx1"/>
            </a:solidFill>
            <a:extLst>
              <a:ext uri="{C807C97D-BFC1-408E-A445-0C87EB9F89A2}">
                <ask:lineSketchStyleProps xmlns:ask="http://schemas.microsoft.com/office/drawing/2018/sketchyshapes" sd="2650216993">
                  <a:custGeom>
                    <a:avLst/>
                    <a:gdLst>
                      <a:gd name="connsiteX0" fmla="*/ 0 w 457200"/>
                      <a:gd name="connsiteY0" fmla="*/ 0 h 415498"/>
                      <a:gd name="connsiteX1" fmla="*/ 457200 w 457200"/>
                      <a:gd name="connsiteY1" fmla="*/ 0 h 415498"/>
                      <a:gd name="connsiteX2" fmla="*/ 457200 w 457200"/>
                      <a:gd name="connsiteY2" fmla="*/ 415498 h 415498"/>
                      <a:gd name="connsiteX3" fmla="*/ 0 w 457200"/>
                      <a:gd name="connsiteY3" fmla="*/ 415498 h 415498"/>
                      <a:gd name="connsiteX4" fmla="*/ 0 w 457200"/>
                      <a:gd name="connsiteY4" fmla="*/ 0 h 41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15498" extrusionOk="0">
                        <a:moveTo>
                          <a:pt x="0" y="0"/>
                        </a:moveTo>
                        <a:cubicBezTo>
                          <a:pt x="181005" y="-39084"/>
                          <a:pt x="309722" y="14319"/>
                          <a:pt x="457200" y="0"/>
                        </a:cubicBezTo>
                        <a:cubicBezTo>
                          <a:pt x="447403" y="100770"/>
                          <a:pt x="451147" y="287695"/>
                          <a:pt x="457200" y="415498"/>
                        </a:cubicBezTo>
                        <a:cubicBezTo>
                          <a:pt x="357006" y="395902"/>
                          <a:pt x="200393" y="380101"/>
                          <a:pt x="0" y="415498"/>
                        </a:cubicBezTo>
                        <a:cubicBezTo>
                          <a:pt x="-34194" y="308915"/>
                          <a:pt x="25890" y="128752"/>
                          <a:pt x="0" y="0"/>
                        </a:cubicBezTo>
                        <a:close/>
                      </a:path>
                    </a:pathLst>
                  </a:custGeom>
                  <ask:type>
                    <ask:lineSketchNone/>
                  </ask:type>
                </ask:lineSketchStyleProps>
              </a:ext>
            </a:extLst>
          </a:ln>
        </p:spPr>
        <p:txBody>
          <a:bodyPr wrap="square" rtlCol="0">
            <a:spAutoFit/>
          </a:bodyPr>
          <a:lstStyle/>
          <a:p>
            <a:r>
              <a:rPr lang="en-US" sz="2100" b="1" dirty="0"/>
              <a:t>&gt;_</a:t>
            </a:r>
          </a:p>
        </p:txBody>
      </p:sp>
      <p:cxnSp>
        <p:nvCxnSpPr>
          <p:cNvPr id="5" name="Straight Arrow Connector 4">
            <a:extLst>
              <a:ext uri="{FF2B5EF4-FFF2-40B4-BE49-F238E27FC236}">
                <a16:creationId xmlns:a16="http://schemas.microsoft.com/office/drawing/2014/main" id="{4A5B500D-3FFD-DC04-417C-EF2E60112810}"/>
              </a:ext>
            </a:extLst>
          </p:cNvPr>
          <p:cNvCxnSpPr/>
          <p:nvPr/>
        </p:nvCxnSpPr>
        <p:spPr>
          <a:xfrm>
            <a:off x="6629400" y="2439650"/>
            <a:ext cx="12192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69901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4000" b="1" dirty="0"/>
              <a:t>Trying out </a:t>
            </a:r>
            <a:r>
              <a:rPr lang="en-US" altLang="en-US" sz="4000" b="1" dirty="0" err="1"/>
              <a:t>Pygame</a:t>
            </a:r>
            <a:endParaRPr lang="en-US" altLang="en-US" sz="3600" b="1" dirty="0"/>
          </a:p>
        </p:txBody>
      </p:sp>
      <p:sp>
        <p:nvSpPr>
          <p:cNvPr id="3" name="Content Placeholder 2"/>
          <p:cNvSpPr>
            <a:spLocks noGrp="1"/>
          </p:cNvSpPr>
          <p:nvPr>
            <p:ph idx="1"/>
          </p:nvPr>
        </p:nvSpPr>
        <p:spPr/>
        <p:txBody>
          <a:bodyPr/>
          <a:lstStyle/>
          <a:p>
            <a:r>
              <a:rPr lang="en-US" sz="2400" dirty="0" err="1"/>
              <a:t>Pygame</a:t>
            </a:r>
            <a:r>
              <a:rPr lang="en-US" sz="2400" dirty="0"/>
              <a:t> demonstrates its features through examples.</a:t>
            </a:r>
          </a:p>
          <a:p>
            <a:r>
              <a:rPr lang="en-US" sz="2400" dirty="0"/>
              <a:t>These can be found under </a:t>
            </a:r>
            <a:r>
              <a:rPr lang="en-US" sz="2400" dirty="0" err="1"/>
              <a:t>pygame.examples</a:t>
            </a:r>
            <a:r>
              <a:rPr lang="en-US" sz="2400" dirty="0"/>
              <a:t>.</a:t>
            </a:r>
          </a:p>
          <a:p>
            <a:r>
              <a:rPr lang="en-US" sz="2400" dirty="0"/>
              <a:t>You can check out the code for each example yourself (PyCharm):</a:t>
            </a:r>
          </a:p>
          <a:p>
            <a:pPr lvl="1"/>
            <a:r>
              <a:rPr lang="en-US" sz="2100" dirty="0"/>
              <a:t>Import the package in a Python file</a:t>
            </a:r>
          </a:p>
          <a:p>
            <a:pPr lvl="1"/>
            <a:r>
              <a:rPr lang="en-US" sz="2100" dirty="0"/>
              <a:t>Right-click the package name</a:t>
            </a:r>
          </a:p>
          <a:p>
            <a:pPr lvl="1"/>
            <a:r>
              <a:rPr lang="en-US" sz="2100" dirty="0"/>
              <a:t>Go To</a:t>
            </a:r>
          </a:p>
          <a:p>
            <a:pPr lvl="1"/>
            <a:r>
              <a:rPr lang="en-US" sz="2100" dirty="0"/>
              <a:t>Implementations</a:t>
            </a:r>
          </a:p>
          <a:p>
            <a:r>
              <a:rPr lang="en-US" sz="2400" dirty="0"/>
              <a:t>Some of them require extra files (such as music files) to work correctly.</a:t>
            </a:r>
          </a:p>
          <a:p>
            <a:r>
              <a:rPr lang="en-US" sz="2400" dirty="0"/>
              <a:t>We’ll go through some of them.</a:t>
            </a:r>
          </a:p>
        </p:txBody>
      </p:sp>
    </p:spTree>
    <p:extLst>
      <p:ext uri="{BB962C8B-B14F-4D97-AF65-F5344CB8AC3E}">
        <p14:creationId xmlns:p14="http://schemas.microsoft.com/office/powerpoint/2010/main" val="199760340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4000" b="1" dirty="0"/>
              <a:t>Trying out </a:t>
            </a:r>
            <a:r>
              <a:rPr lang="en-US" altLang="en-US" sz="4000" b="1" dirty="0" err="1"/>
              <a:t>Pygame</a:t>
            </a:r>
            <a:r>
              <a:rPr lang="en-US" altLang="en-US" sz="4000" b="1" dirty="0"/>
              <a:t> (Aliens)</a:t>
            </a:r>
            <a:endParaRPr lang="en-US" altLang="en-US" sz="3600" b="1" dirty="0"/>
          </a:p>
        </p:txBody>
      </p:sp>
      <p:sp>
        <p:nvSpPr>
          <p:cNvPr id="3" name="Content Placeholder 2"/>
          <p:cNvSpPr>
            <a:spLocks noGrp="1"/>
          </p:cNvSpPr>
          <p:nvPr>
            <p:ph idx="1"/>
          </p:nvPr>
        </p:nvSpPr>
        <p:spPr>
          <a:xfrm>
            <a:off x="628650" y="1371600"/>
            <a:ext cx="3409950" cy="4351339"/>
          </a:xfrm>
        </p:spPr>
        <p:txBody>
          <a:bodyPr/>
          <a:lstStyle/>
          <a:p>
            <a:r>
              <a:rPr lang="en-US" sz="2400" dirty="0"/>
              <a:t>A game where alien ships descend from the top of the screen.</a:t>
            </a:r>
          </a:p>
          <a:p>
            <a:r>
              <a:rPr lang="en-US" sz="2400" dirty="0"/>
              <a:t>They will shoot at the player.</a:t>
            </a:r>
          </a:p>
          <a:p>
            <a:r>
              <a:rPr lang="en-US" sz="2400" dirty="0"/>
              <a:t>If the ships or their shots collide with the player, it’s game over.</a:t>
            </a:r>
          </a:p>
          <a:p>
            <a:r>
              <a:rPr lang="en-US" sz="2400" dirty="0"/>
              <a:t>The player can move along the bottom and shoot back.</a:t>
            </a:r>
          </a:p>
        </p:txBody>
      </p:sp>
      <p:pic>
        <p:nvPicPr>
          <p:cNvPr id="4" name="Picture 3">
            <a:extLst>
              <a:ext uri="{FF2B5EF4-FFF2-40B4-BE49-F238E27FC236}">
                <a16:creationId xmlns:a16="http://schemas.microsoft.com/office/drawing/2014/main" id="{657B2502-B33C-8EDF-0EAE-36645A4F3C23}"/>
              </a:ext>
            </a:extLst>
          </p:cNvPr>
          <p:cNvPicPr>
            <a:picLocks noChangeAspect="1"/>
          </p:cNvPicPr>
          <p:nvPr/>
        </p:nvPicPr>
        <p:blipFill>
          <a:blip r:embed="rId2"/>
          <a:stretch>
            <a:fillRect/>
          </a:stretch>
        </p:blipFill>
        <p:spPr>
          <a:xfrm>
            <a:off x="3962400" y="1447800"/>
            <a:ext cx="4665448" cy="3719512"/>
          </a:xfrm>
          <a:prstGeom prst="rect">
            <a:avLst/>
          </a:prstGeom>
        </p:spPr>
      </p:pic>
      <p:pic>
        <p:nvPicPr>
          <p:cNvPr id="6" name="Picture 5">
            <a:extLst>
              <a:ext uri="{FF2B5EF4-FFF2-40B4-BE49-F238E27FC236}">
                <a16:creationId xmlns:a16="http://schemas.microsoft.com/office/drawing/2014/main" id="{79850EAC-B926-490E-EBCC-3B68DA98AFB5}"/>
              </a:ext>
            </a:extLst>
          </p:cNvPr>
          <p:cNvPicPr>
            <a:picLocks noChangeAspect="1"/>
          </p:cNvPicPr>
          <p:nvPr/>
        </p:nvPicPr>
        <p:blipFill>
          <a:blip r:embed="rId3"/>
          <a:stretch>
            <a:fillRect/>
          </a:stretch>
        </p:blipFill>
        <p:spPr>
          <a:xfrm>
            <a:off x="2971800" y="5375276"/>
            <a:ext cx="3457575" cy="847725"/>
          </a:xfrm>
          <a:prstGeom prst="rect">
            <a:avLst/>
          </a:prstGeom>
        </p:spPr>
      </p:pic>
      <p:sp>
        <p:nvSpPr>
          <p:cNvPr id="7" name="TextBox 6">
            <a:extLst>
              <a:ext uri="{FF2B5EF4-FFF2-40B4-BE49-F238E27FC236}">
                <a16:creationId xmlns:a16="http://schemas.microsoft.com/office/drawing/2014/main" id="{6FD60C68-D441-FC61-2B3C-5D8B002698E8}"/>
              </a:ext>
            </a:extLst>
          </p:cNvPr>
          <p:cNvSpPr txBox="1"/>
          <p:nvPr/>
        </p:nvSpPr>
        <p:spPr>
          <a:xfrm>
            <a:off x="1733550" y="5538273"/>
            <a:ext cx="704850" cy="369332"/>
          </a:xfrm>
          <a:prstGeom prst="rect">
            <a:avLst/>
          </a:prstGeom>
          <a:noFill/>
        </p:spPr>
        <p:txBody>
          <a:bodyPr wrap="square" rtlCol="0">
            <a:spAutoFit/>
          </a:bodyPr>
          <a:lstStyle/>
          <a:p>
            <a:r>
              <a:rPr lang="en-US" dirty="0">
                <a:solidFill>
                  <a:srgbClr val="FF0000"/>
                </a:solidFill>
              </a:rPr>
              <a:t>Try it</a:t>
            </a:r>
          </a:p>
        </p:txBody>
      </p:sp>
      <p:cxnSp>
        <p:nvCxnSpPr>
          <p:cNvPr id="9" name="Straight Arrow Connector 8">
            <a:extLst>
              <a:ext uri="{FF2B5EF4-FFF2-40B4-BE49-F238E27FC236}">
                <a16:creationId xmlns:a16="http://schemas.microsoft.com/office/drawing/2014/main" id="{DD68B4E7-67C1-A988-07B5-815965AD3642}"/>
              </a:ext>
            </a:extLst>
          </p:cNvPr>
          <p:cNvCxnSpPr>
            <a:cxnSpLocks/>
            <a:stCxn id="7" idx="3"/>
          </p:cNvCxnSpPr>
          <p:nvPr/>
        </p:nvCxnSpPr>
        <p:spPr>
          <a:xfrm>
            <a:off x="2438400" y="5722939"/>
            <a:ext cx="381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05763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4000" b="1" dirty="0"/>
              <a:t>Trying out </a:t>
            </a:r>
            <a:r>
              <a:rPr lang="en-US" altLang="en-US" sz="4000" b="1" dirty="0" err="1"/>
              <a:t>Pygame</a:t>
            </a:r>
            <a:r>
              <a:rPr lang="en-US" altLang="en-US" sz="4000" b="1" dirty="0"/>
              <a:t> (Monkey Fever)</a:t>
            </a:r>
            <a:endParaRPr lang="en-US" altLang="en-US" sz="3600" b="1" dirty="0"/>
          </a:p>
        </p:txBody>
      </p:sp>
      <p:sp>
        <p:nvSpPr>
          <p:cNvPr id="3" name="Content Placeholder 2"/>
          <p:cNvSpPr>
            <a:spLocks noGrp="1"/>
          </p:cNvSpPr>
          <p:nvPr>
            <p:ph idx="1"/>
          </p:nvPr>
        </p:nvSpPr>
        <p:spPr>
          <a:xfrm>
            <a:off x="628650" y="1371601"/>
            <a:ext cx="3028950" cy="2057400"/>
          </a:xfrm>
        </p:spPr>
        <p:txBody>
          <a:bodyPr>
            <a:normAutofit lnSpcReduction="10000"/>
          </a:bodyPr>
          <a:lstStyle/>
          <a:p>
            <a:r>
              <a:rPr lang="en-US" sz="2400" dirty="0"/>
              <a:t>A game where a chimp slides across the screen</a:t>
            </a:r>
          </a:p>
          <a:p>
            <a:r>
              <a:rPr lang="en-US" sz="2400" dirty="0"/>
              <a:t>The player has a fist which they can move with the mouse.</a:t>
            </a:r>
          </a:p>
        </p:txBody>
      </p:sp>
      <p:sp>
        <p:nvSpPr>
          <p:cNvPr id="7" name="TextBox 6">
            <a:extLst>
              <a:ext uri="{FF2B5EF4-FFF2-40B4-BE49-F238E27FC236}">
                <a16:creationId xmlns:a16="http://schemas.microsoft.com/office/drawing/2014/main" id="{6FD60C68-D441-FC61-2B3C-5D8B002698E8}"/>
              </a:ext>
            </a:extLst>
          </p:cNvPr>
          <p:cNvSpPr txBox="1"/>
          <p:nvPr/>
        </p:nvSpPr>
        <p:spPr>
          <a:xfrm>
            <a:off x="1733550" y="5538273"/>
            <a:ext cx="704850" cy="369332"/>
          </a:xfrm>
          <a:prstGeom prst="rect">
            <a:avLst/>
          </a:prstGeom>
          <a:noFill/>
        </p:spPr>
        <p:txBody>
          <a:bodyPr wrap="square" rtlCol="0">
            <a:spAutoFit/>
          </a:bodyPr>
          <a:lstStyle/>
          <a:p>
            <a:r>
              <a:rPr lang="en-US" dirty="0">
                <a:solidFill>
                  <a:srgbClr val="FF0000"/>
                </a:solidFill>
              </a:rPr>
              <a:t>Try it</a:t>
            </a:r>
          </a:p>
        </p:txBody>
      </p:sp>
      <p:cxnSp>
        <p:nvCxnSpPr>
          <p:cNvPr id="9" name="Straight Arrow Connector 8">
            <a:extLst>
              <a:ext uri="{FF2B5EF4-FFF2-40B4-BE49-F238E27FC236}">
                <a16:creationId xmlns:a16="http://schemas.microsoft.com/office/drawing/2014/main" id="{DD68B4E7-67C1-A988-07B5-815965AD3642}"/>
              </a:ext>
            </a:extLst>
          </p:cNvPr>
          <p:cNvCxnSpPr>
            <a:cxnSpLocks/>
            <a:stCxn id="7" idx="3"/>
          </p:cNvCxnSpPr>
          <p:nvPr/>
        </p:nvCxnSpPr>
        <p:spPr>
          <a:xfrm>
            <a:off x="2438400" y="5722939"/>
            <a:ext cx="381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590DA99-81AE-6070-9528-583242F03132}"/>
              </a:ext>
            </a:extLst>
          </p:cNvPr>
          <p:cNvPicPr>
            <a:picLocks noChangeAspect="1"/>
          </p:cNvPicPr>
          <p:nvPr/>
        </p:nvPicPr>
        <p:blipFill>
          <a:blip r:embed="rId2"/>
          <a:stretch>
            <a:fillRect/>
          </a:stretch>
        </p:blipFill>
        <p:spPr>
          <a:xfrm>
            <a:off x="3657600" y="1264380"/>
            <a:ext cx="4892458" cy="1936020"/>
          </a:xfrm>
          <a:prstGeom prst="rect">
            <a:avLst/>
          </a:prstGeom>
        </p:spPr>
      </p:pic>
      <p:sp>
        <p:nvSpPr>
          <p:cNvPr id="8" name="Content Placeholder 2">
            <a:extLst>
              <a:ext uri="{FF2B5EF4-FFF2-40B4-BE49-F238E27FC236}">
                <a16:creationId xmlns:a16="http://schemas.microsoft.com/office/drawing/2014/main" id="{2F0E702F-30B1-5FC2-3E43-BDAD94351BC3}"/>
              </a:ext>
            </a:extLst>
          </p:cNvPr>
          <p:cNvSpPr txBox="1">
            <a:spLocks/>
          </p:cNvSpPr>
          <p:nvPr/>
        </p:nvSpPr>
        <p:spPr>
          <a:xfrm>
            <a:off x="628650" y="3307621"/>
            <a:ext cx="8134350" cy="188298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Clicking the screen makes the fist punch forward.</a:t>
            </a:r>
          </a:p>
          <a:p>
            <a:r>
              <a:rPr lang="en-US" sz="2400" dirty="0"/>
              <a:t>If the chimp is punched, it spins in place, and a punching sound can be heard.</a:t>
            </a:r>
          </a:p>
          <a:p>
            <a:r>
              <a:rPr lang="en-US" sz="2400" dirty="0"/>
              <a:t>If the fist misses, a whiffing sound can be heard.</a:t>
            </a:r>
          </a:p>
        </p:txBody>
      </p:sp>
      <p:pic>
        <p:nvPicPr>
          <p:cNvPr id="11" name="Picture 10">
            <a:extLst>
              <a:ext uri="{FF2B5EF4-FFF2-40B4-BE49-F238E27FC236}">
                <a16:creationId xmlns:a16="http://schemas.microsoft.com/office/drawing/2014/main" id="{C242A802-BC70-7EAC-C3EE-0AF339748DE4}"/>
              </a:ext>
            </a:extLst>
          </p:cNvPr>
          <p:cNvPicPr>
            <a:picLocks noChangeAspect="1"/>
          </p:cNvPicPr>
          <p:nvPr/>
        </p:nvPicPr>
        <p:blipFill>
          <a:blip r:embed="rId3"/>
          <a:stretch>
            <a:fillRect/>
          </a:stretch>
        </p:blipFill>
        <p:spPr>
          <a:xfrm>
            <a:off x="2971800" y="5346701"/>
            <a:ext cx="3648075" cy="752475"/>
          </a:xfrm>
          <a:prstGeom prst="rect">
            <a:avLst/>
          </a:prstGeom>
        </p:spPr>
      </p:pic>
    </p:spTree>
    <p:extLst>
      <p:ext uri="{BB962C8B-B14F-4D97-AF65-F5344CB8AC3E}">
        <p14:creationId xmlns:p14="http://schemas.microsoft.com/office/powerpoint/2010/main" val="349594709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4000" b="1" dirty="0"/>
              <a:t>Trying out </a:t>
            </a:r>
            <a:r>
              <a:rPr lang="en-US" altLang="en-US" sz="4000" b="1" dirty="0" err="1"/>
              <a:t>Pygame</a:t>
            </a:r>
            <a:r>
              <a:rPr lang="en-US" altLang="en-US" sz="4000" b="1" dirty="0"/>
              <a:t> (Cursors)</a:t>
            </a:r>
            <a:endParaRPr lang="en-US" altLang="en-US" sz="3600" b="1" dirty="0"/>
          </a:p>
        </p:txBody>
      </p:sp>
      <p:sp>
        <p:nvSpPr>
          <p:cNvPr id="3" name="Content Placeholder 2"/>
          <p:cNvSpPr>
            <a:spLocks noGrp="1"/>
          </p:cNvSpPr>
          <p:nvPr>
            <p:ph idx="1"/>
          </p:nvPr>
        </p:nvSpPr>
        <p:spPr>
          <a:xfrm>
            <a:off x="628650" y="1371600"/>
            <a:ext cx="3028950" cy="4114798"/>
          </a:xfrm>
        </p:spPr>
        <p:txBody>
          <a:bodyPr>
            <a:normAutofit lnSpcReduction="10000"/>
          </a:bodyPr>
          <a:lstStyle/>
          <a:p>
            <a:r>
              <a:rPr lang="en-US" sz="2400" dirty="0"/>
              <a:t>More of a demo than an actual game</a:t>
            </a:r>
          </a:p>
          <a:p>
            <a:r>
              <a:rPr lang="en-US" sz="2400" dirty="0"/>
              <a:t>Demonstrates that </a:t>
            </a:r>
            <a:r>
              <a:rPr lang="en-US" sz="2400" dirty="0" err="1"/>
              <a:t>Pygame</a:t>
            </a:r>
            <a:r>
              <a:rPr lang="en-US" sz="2400" dirty="0"/>
              <a:t> can detect where the mouse is on screen.</a:t>
            </a:r>
          </a:p>
          <a:p>
            <a:r>
              <a:rPr lang="en-US" sz="2400" dirty="0"/>
              <a:t>The screen can react to the mouse’s presence</a:t>
            </a:r>
          </a:p>
          <a:p>
            <a:r>
              <a:rPr lang="en-US" sz="2400" dirty="0"/>
              <a:t>The button at the bottom changes how the mouse looks</a:t>
            </a:r>
          </a:p>
          <a:p>
            <a:endParaRPr lang="en-US" sz="2400" dirty="0"/>
          </a:p>
        </p:txBody>
      </p:sp>
      <p:sp>
        <p:nvSpPr>
          <p:cNvPr id="7" name="TextBox 6">
            <a:extLst>
              <a:ext uri="{FF2B5EF4-FFF2-40B4-BE49-F238E27FC236}">
                <a16:creationId xmlns:a16="http://schemas.microsoft.com/office/drawing/2014/main" id="{6FD60C68-D441-FC61-2B3C-5D8B002698E8}"/>
              </a:ext>
            </a:extLst>
          </p:cNvPr>
          <p:cNvSpPr txBox="1"/>
          <p:nvPr/>
        </p:nvSpPr>
        <p:spPr>
          <a:xfrm>
            <a:off x="1733550" y="5538273"/>
            <a:ext cx="704850" cy="369332"/>
          </a:xfrm>
          <a:prstGeom prst="rect">
            <a:avLst/>
          </a:prstGeom>
          <a:noFill/>
        </p:spPr>
        <p:txBody>
          <a:bodyPr wrap="square" rtlCol="0">
            <a:spAutoFit/>
          </a:bodyPr>
          <a:lstStyle/>
          <a:p>
            <a:r>
              <a:rPr lang="en-US" dirty="0">
                <a:solidFill>
                  <a:srgbClr val="FF0000"/>
                </a:solidFill>
              </a:rPr>
              <a:t>Try it</a:t>
            </a:r>
          </a:p>
        </p:txBody>
      </p:sp>
      <p:cxnSp>
        <p:nvCxnSpPr>
          <p:cNvPr id="9" name="Straight Arrow Connector 8">
            <a:extLst>
              <a:ext uri="{FF2B5EF4-FFF2-40B4-BE49-F238E27FC236}">
                <a16:creationId xmlns:a16="http://schemas.microsoft.com/office/drawing/2014/main" id="{DD68B4E7-67C1-A988-07B5-815965AD3642}"/>
              </a:ext>
            </a:extLst>
          </p:cNvPr>
          <p:cNvCxnSpPr>
            <a:cxnSpLocks/>
            <a:stCxn id="7" idx="3"/>
          </p:cNvCxnSpPr>
          <p:nvPr/>
        </p:nvCxnSpPr>
        <p:spPr>
          <a:xfrm>
            <a:off x="2438400" y="5722939"/>
            <a:ext cx="381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51ABA31-9661-96DD-1955-EED454859FB3}"/>
              </a:ext>
            </a:extLst>
          </p:cNvPr>
          <p:cNvPicPr>
            <a:picLocks noChangeAspect="1"/>
          </p:cNvPicPr>
          <p:nvPr/>
        </p:nvPicPr>
        <p:blipFill>
          <a:blip r:embed="rId2"/>
          <a:stretch>
            <a:fillRect/>
          </a:stretch>
        </p:blipFill>
        <p:spPr>
          <a:xfrm>
            <a:off x="4207531" y="1362933"/>
            <a:ext cx="4491129" cy="3889376"/>
          </a:xfrm>
          <a:prstGeom prst="rect">
            <a:avLst/>
          </a:prstGeom>
        </p:spPr>
      </p:pic>
      <p:pic>
        <p:nvPicPr>
          <p:cNvPr id="10" name="Picture 9">
            <a:extLst>
              <a:ext uri="{FF2B5EF4-FFF2-40B4-BE49-F238E27FC236}">
                <a16:creationId xmlns:a16="http://schemas.microsoft.com/office/drawing/2014/main" id="{149876A0-92A1-4C8A-8B1E-032E24F7C5B0}"/>
              </a:ext>
            </a:extLst>
          </p:cNvPr>
          <p:cNvPicPr>
            <a:picLocks noChangeAspect="1"/>
          </p:cNvPicPr>
          <p:nvPr/>
        </p:nvPicPr>
        <p:blipFill>
          <a:blip r:embed="rId3"/>
          <a:stretch>
            <a:fillRect/>
          </a:stretch>
        </p:blipFill>
        <p:spPr>
          <a:xfrm>
            <a:off x="2884972" y="5337176"/>
            <a:ext cx="3600450" cy="771525"/>
          </a:xfrm>
          <a:prstGeom prst="rect">
            <a:avLst/>
          </a:prstGeom>
        </p:spPr>
      </p:pic>
    </p:spTree>
    <p:extLst>
      <p:ext uri="{BB962C8B-B14F-4D97-AF65-F5344CB8AC3E}">
        <p14:creationId xmlns:p14="http://schemas.microsoft.com/office/powerpoint/2010/main" val="155839265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4000" b="1" dirty="0"/>
              <a:t>Trying out </a:t>
            </a:r>
            <a:r>
              <a:rPr lang="en-US" altLang="en-US" sz="4000" b="1" dirty="0" err="1"/>
              <a:t>Pygame</a:t>
            </a:r>
            <a:r>
              <a:rPr lang="en-US" altLang="en-US" sz="4000" b="1" dirty="0"/>
              <a:t> (Events)</a:t>
            </a:r>
            <a:endParaRPr lang="en-US" altLang="en-US" sz="3600" b="1" dirty="0"/>
          </a:p>
        </p:txBody>
      </p:sp>
      <p:sp>
        <p:nvSpPr>
          <p:cNvPr id="3" name="Content Placeholder 2"/>
          <p:cNvSpPr>
            <a:spLocks noGrp="1"/>
          </p:cNvSpPr>
          <p:nvPr>
            <p:ph idx="1"/>
          </p:nvPr>
        </p:nvSpPr>
        <p:spPr>
          <a:xfrm>
            <a:off x="628650" y="1371599"/>
            <a:ext cx="3028950" cy="3977877"/>
          </a:xfrm>
        </p:spPr>
        <p:txBody>
          <a:bodyPr>
            <a:normAutofit/>
          </a:bodyPr>
          <a:lstStyle/>
          <a:p>
            <a:r>
              <a:rPr lang="en-US" sz="2400" dirty="0"/>
              <a:t>Another demo</a:t>
            </a:r>
          </a:p>
          <a:p>
            <a:r>
              <a:rPr lang="en-US" sz="2400" dirty="0"/>
              <a:t>Demonstrates that </a:t>
            </a:r>
            <a:r>
              <a:rPr lang="en-US" sz="2400" dirty="0" err="1"/>
              <a:t>Pygame</a:t>
            </a:r>
            <a:r>
              <a:rPr lang="en-US" sz="2400" dirty="0"/>
              <a:t> can listen to events, such as mouse movements, clicks, button presses, etc.</a:t>
            </a:r>
          </a:p>
          <a:p>
            <a:r>
              <a:rPr lang="en-US" sz="2400" dirty="0"/>
              <a:t>Useful for understanding how </a:t>
            </a:r>
            <a:r>
              <a:rPr lang="en-US" sz="2400" dirty="0" err="1"/>
              <a:t>Pygame</a:t>
            </a:r>
            <a:r>
              <a:rPr lang="en-US" sz="2400" dirty="0"/>
              <a:t> handles events internally.</a:t>
            </a:r>
          </a:p>
          <a:p>
            <a:endParaRPr lang="en-US" sz="2400" dirty="0"/>
          </a:p>
        </p:txBody>
      </p:sp>
      <p:sp>
        <p:nvSpPr>
          <p:cNvPr id="7" name="TextBox 6">
            <a:extLst>
              <a:ext uri="{FF2B5EF4-FFF2-40B4-BE49-F238E27FC236}">
                <a16:creationId xmlns:a16="http://schemas.microsoft.com/office/drawing/2014/main" id="{6FD60C68-D441-FC61-2B3C-5D8B002698E8}"/>
              </a:ext>
            </a:extLst>
          </p:cNvPr>
          <p:cNvSpPr txBox="1"/>
          <p:nvPr/>
        </p:nvSpPr>
        <p:spPr>
          <a:xfrm>
            <a:off x="1733550" y="5538273"/>
            <a:ext cx="704850" cy="369332"/>
          </a:xfrm>
          <a:prstGeom prst="rect">
            <a:avLst/>
          </a:prstGeom>
          <a:noFill/>
        </p:spPr>
        <p:txBody>
          <a:bodyPr wrap="square" rtlCol="0">
            <a:spAutoFit/>
          </a:bodyPr>
          <a:lstStyle/>
          <a:p>
            <a:r>
              <a:rPr lang="en-US" dirty="0">
                <a:solidFill>
                  <a:srgbClr val="FF0000"/>
                </a:solidFill>
              </a:rPr>
              <a:t>Try it</a:t>
            </a:r>
          </a:p>
        </p:txBody>
      </p:sp>
      <p:cxnSp>
        <p:nvCxnSpPr>
          <p:cNvPr id="9" name="Straight Arrow Connector 8">
            <a:extLst>
              <a:ext uri="{FF2B5EF4-FFF2-40B4-BE49-F238E27FC236}">
                <a16:creationId xmlns:a16="http://schemas.microsoft.com/office/drawing/2014/main" id="{DD68B4E7-67C1-A988-07B5-815965AD3642}"/>
              </a:ext>
            </a:extLst>
          </p:cNvPr>
          <p:cNvCxnSpPr>
            <a:cxnSpLocks/>
            <a:stCxn id="7" idx="3"/>
          </p:cNvCxnSpPr>
          <p:nvPr/>
        </p:nvCxnSpPr>
        <p:spPr>
          <a:xfrm>
            <a:off x="2438400" y="5722939"/>
            <a:ext cx="381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2E34CD7-E854-6FB4-1ECD-C806B7E3978E}"/>
              </a:ext>
            </a:extLst>
          </p:cNvPr>
          <p:cNvPicPr>
            <a:picLocks noChangeAspect="1"/>
          </p:cNvPicPr>
          <p:nvPr/>
        </p:nvPicPr>
        <p:blipFill>
          <a:blip r:embed="rId2"/>
          <a:stretch>
            <a:fillRect/>
          </a:stretch>
        </p:blipFill>
        <p:spPr>
          <a:xfrm>
            <a:off x="3765257" y="1389261"/>
            <a:ext cx="4750093" cy="3761979"/>
          </a:xfrm>
          <a:prstGeom prst="rect">
            <a:avLst/>
          </a:prstGeom>
        </p:spPr>
      </p:pic>
      <p:pic>
        <p:nvPicPr>
          <p:cNvPr id="8" name="Picture 7">
            <a:extLst>
              <a:ext uri="{FF2B5EF4-FFF2-40B4-BE49-F238E27FC236}">
                <a16:creationId xmlns:a16="http://schemas.microsoft.com/office/drawing/2014/main" id="{CFB1710D-6382-F58F-65BD-1EC6EC6BBDAA}"/>
              </a:ext>
            </a:extLst>
          </p:cNvPr>
          <p:cNvPicPr>
            <a:picLocks noChangeAspect="1"/>
          </p:cNvPicPr>
          <p:nvPr/>
        </p:nvPicPr>
        <p:blipFill>
          <a:blip r:embed="rId3"/>
          <a:stretch>
            <a:fillRect/>
          </a:stretch>
        </p:blipFill>
        <p:spPr>
          <a:xfrm>
            <a:off x="2895600" y="5349479"/>
            <a:ext cx="3714750" cy="790575"/>
          </a:xfrm>
          <a:prstGeom prst="rect">
            <a:avLst/>
          </a:prstGeom>
        </p:spPr>
      </p:pic>
    </p:spTree>
    <p:extLst>
      <p:ext uri="{BB962C8B-B14F-4D97-AF65-F5344CB8AC3E}">
        <p14:creationId xmlns:p14="http://schemas.microsoft.com/office/powerpoint/2010/main" val="284563049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4000" b="1" dirty="0"/>
              <a:t>Trying out </a:t>
            </a:r>
            <a:r>
              <a:rPr lang="en-US" altLang="en-US" sz="4000" b="1" dirty="0" err="1"/>
              <a:t>Pygame</a:t>
            </a:r>
            <a:r>
              <a:rPr lang="en-US" altLang="en-US" sz="4000" b="1" dirty="0"/>
              <a:t> (Midi)</a:t>
            </a:r>
            <a:endParaRPr lang="en-US" altLang="en-US" sz="3600" b="1" dirty="0"/>
          </a:p>
        </p:txBody>
      </p:sp>
      <p:sp>
        <p:nvSpPr>
          <p:cNvPr id="3" name="Content Placeholder 2"/>
          <p:cNvSpPr>
            <a:spLocks noGrp="1"/>
          </p:cNvSpPr>
          <p:nvPr>
            <p:ph idx="1"/>
          </p:nvPr>
        </p:nvSpPr>
        <p:spPr>
          <a:xfrm>
            <a:off x="628650" y="1437111"/>
            <a:ext cx="7886700" cy="1479549"/>
          </a:xfrm>
        </p:spPr>
        <p:txBody>
          <a:bodyPr>
            <a:normAutofit lnSpcReduction="10000"/>
          </a:bodyPr>
          <a:lstStyle/>
          <a:p>
            <a:r>
              <a:rPr lang="en-US" sz="2400" dirty="0"/>
              <a:t>A simple piano</a:t>
            </a:r>
          </a:p>
          <a:p>
            <a:r>
              <a:rPr lang="en-US" sz="2400" dirty="0"/>
              <a:t>Keys can be clicked for sound.</a:t>
            </a:r>
          </a:p>
          <a:p>
            <a:r>
              <a:rPr lang="en-US" sz="2400" dirty="0"/>
              <a:t>Keyboard is also supported, using the second and third rows of keys </a:t>
            </a:r>
          </a:p>
          <a:p>
            <a:endParaRPr lang="en-US" sz="2400" dirty="0"/>
          </a:p>
        </p:txBody>
      </p:sp>
      <p:sp>
        <p:nvSpPr>
          <p:cNvPr id="7" name="TextBox 6">
            <a:extLst>
              <a:ext uri="{FF2B5EF4-FFF2-40B4-BE49-F238E27FC236}">
                <a16:creationId xmlns:a16="http://schemas.microsoft.com/office/drawing/2014/main" id="{6FD60C68-D441-FC61-2B3C-5D8B002698E8}"/>
              </a:ext>
            </a:extLst>
          </p:cNvPr>
          <p:cNvSpPr txBox="1"/>
          <p:nvPr/>
        </p:nvSpPr>
        <p:spPr>
          <a:xfrm>
            <a:off x="1733550" y="5538273"/>
            <a:ext cx="704850" cy="369332"/>
          </a:xfrm>
          <a:prstGeom prst="rect">
            <a:avLst/>
          </a:prstGeom>
          <a:noFill/>
        </p:spPr>
        <p:txBody>
          <a:bodyPr wrap="square" rtlCol="0">
            <a:spAutoFit/>
          </a:bodyPr>
          <a:lstStyle/>
          <a:p>
            <a:r>
              <a:rPr lang="en-US" dirty="0">
                <a:solidFill>
                  <a:srgbClr val="FF0000"/>
                </a:solidFill>
              </a:rPr>
              <a:t>Try it</a:t>
            </a:r>
          </a:p>
        </p:txBody>
      </p:sp>
      <p:cxnSp>
        <p:nvCxnSpPr>
          <p:cNvPr id="9" name="Straight Arrow Connector 8">
            <a:extLst>
              <a:ext uri="{FF2B5EF4-FFF2-40B4-BE49-F238E27FC236}">
                <a16:creationId xmlns:a16="http://schemas.microsoft.com/office/drawing/2014/main" id="{DD68B4E7-67C1-A988-07B5-815965AD3642}"/>
              </a:ext>
            </a:extLst>
          </p:cNvPr>
          <p:cNvCxnSpPr>
            <a:cxnSpLocks/>
            <a:stCxn id="7" idx="3"/>
          </p:cNvCxnSpPr>
          <p:nvPr/>
        </p:nvCxnSpPr>
        <p:spPr>
          <a:xfrm>
            <a:off x="2438400" y="5722939"/>
            <a:ext cx="381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AB49F21-1547-93BD-7082-7160E7BA9C65}"/>
              </a:ext>
            </a:extLst>
          </p:cNvPr>
          <p:cNvPicPr>
            <a:picLocks noChangeAspect="1"/>
          </p:cNvPicPr>
          <p:nvPr/>
        </p:nvPicPr>
        <p:blipFill>
          <a:blip r:embed="rId2"/>
          <a:stretch>
            <a:fillRect/>
          </a:stretch>
        </p:blipFill>
        <p:spPr>
          <a:xfrm>
            <a:off x="948541" y="2991274"/>
            <a:ext cx="7246918" cy="2266526"/>
          </a:xfrm>
          <a:prstGeom prst="rect">
            <a:avLst/>
          </a:prstGeom>
        </p:spPr>
      </p:pic>
      <p:pic>
        <p:nvPicPr>
          <p:cNvPr id="10" name="Picture 9">
            <a:extLst>
              <a:ext uri="{FF2B5EF4-FFF2-40B4-BE49-F238E27FC236}">
                <a16:creationId xmlns:a16="http://schemas.microsoft.com/office/drawing/2014/main" id="{DE601851-D71F-92F8-8537-CB1BE6E03EFE}"/>
              </a:ext>
            </a:extLst>
          </p:cNvPr>
          <p:cNvPicPr>
            <a:picLocks noChangeAspect="1"/>
          </p:cNvPicPr>
          <p:nvPr/>
        </p:nvPicPr>
        <p:blipFill>
          <a:blip r:embed="rId3"/>
          <a:stretch>
            <a:fillRect/>
          </a:stretch>
        </p:blipFill>
        <p:spPr>
          <a:xfrm>
            <a:off x="2971802" y="5332414"/>
            <a:ext cx="3352800" cy="781050"/>
          </a:xfrm>
          <a:prstGeom prst="rect">
            <a:avLst/>
          </a:prstGeom>
        </p:spPr>
      </p:pic>
    </p:spTree>
    <p:extLst>
      <p:ext uri="{BB962C8B-B14F-4D97-AF65-F5344CB8AC3E}">
        <p14:creationId xmlns:p14="http://schemas.microsoft.com/office/powerpoint/2010/main" val="1254172655"/>
      </p:ext>
    </p:extLst>
  </p:cSld>
  <p:clrMapOvr>
    <a:masterClrMapping/>
  </p:clrMapOvr>
  <p:transition spd="slow"/>
</p:sld>
</file>

<file path=ppt/theme/theme1.xml><?xml version="1.0" encoding="utf-8"?>
<a:theme xmlns:a="http://schemas.openxmlformats.org/drawingml/2006/main" name="PPT2_16to9">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6-Slides_v3" id="{2AE1A09D-393F-294B-B98C-323A8097282F}" vid="{E879D278-8E4A-4A42-ABEB-CD7F63CC40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M6-Slides_v3</Template>
  <TotalTime>1848</TotalTime>
  <Words>1141</Words>
  <Application>Microsoft Office PowerPoint</Application>
  <PresentationFormat>On-screen Show (4:3)</PresentationFormat>
  <Paragraphs>127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PPT2_16to9</vt:lpstr>
      <vt:lpstr>Module 4 – Part 1 </vt:lpstr>
      <vt:lpstr>What is Pygame</vt:lpstr>
      <vt:lpstr>Installing Pygame (PyCharm)</vt:lpstr>
      <vt:lpstr>Trying out Pygame</vt:lpstr>
      <vt:lpstr>Trying out Pygame (Aliens)</vt:lpstr>
      <vt:lpstr>Trying out Pygame (Monkey Fever)</vt:lpstr>
      <vt:lpstr>Trying out Pygame (Cursors)</vt:lpstr>
      <vt:lpstr>Trying out Pygame (Events)</vt:lpstr>
      <vt:lpstr>Trying out Pygame (Midi)</vt:lpstr>
      <vt:lpstr>Trying out Pygame (Playmus)</vt:lpstr>
      <vt:lpstr>Structure of a Pygame application</vt:lpstr>
      <vt:lpstr>Pygame sample</vt:lpstr>
      <vt:lpstr>Pygame sample</vt:lpstr>
      <vt:lpstr>Pygame sample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dc:title>
  <dc:creator>Microsoft Office User</dc:creator>
  <cp:lastModifiedBy>Dmitri Nunes Dias Fernandes</cp:lastModifiedBy>
  <cp:revision>101</cp:revision>
  <dcterms:created xsi:type="dcterms:W3CDTF">2019-09-20T18:08:48Z</dcterms:created>
  <dcterms:modified xsi:type="dcterms:W3CDTF">2024-05-18T02:45:18Z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2012-04-21T00:00:00Z</vt:filetime>
  </property>
  <property fmtid="{D5CDD505-2E9C-101B-9397-08002B2CF9AE}" pid="3" name="LastSaved">
    <vt:filetime>2017-03-19T00:00:00Z</vt:filetime>
  </property>
</Properties>
</file>