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7" r:id="rId1"/>
  </p:sldMasterIdLst>
  <p:notesMasterIdLst>
    <p:notesMasterId r:id="rId22"/>
  </p:notesMasterIdLst>
  <p:handoutMasterIdLst>
    <p:handoutMasterId r:id="rId23"/>
  </p:handoutMasterIdLst>
  <p:sldIdLst>
    <p:sldId id="292" r:id="rId2"/>
    <p:sldId id="362" r:id="rId3"/>
    <p:sldId id="426" r:id="rId4"/>
    <p:sldId id="427" r:id="rId5"/>
    <p:sldId id="428" r:id="rId6"/>
    <p:sldId id="413" r:id="rId7"/>
    <p:sldId id="371" r:id="rId8"/>
    <p:sldId id="373" r:id="rId9"/>
    <p:sldId id="432" r:id="rId10"/>
    <p:sldId id="434" r:id="rId11"/>
    <p:sldId id="363" r:id="rId12"/>
    <p:sldId id="324" r:id="rId13"/>
    <p:sldId id="429" r:id="rId14"/>
    <p:sldId id="433" r:id="rId15"/>
    <p:sldId id="430" r:id="rId16"/>
    <p:sldId id="431" r:id="rId17"/>
    <p:sldId id="414" r:id="rId18"/>
    <p:sldId id="370" r:id="rId19"/>
    <p:sldId id="404" r:id="rId20"/>
    <p:sldId id="283"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14614-3E39-2F41-8707-C93EA998E04D}" v="5" dt="2021-08-20T13:47:36.19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3890" autoAdjust="0"/>
  </p:normalViewPr>
  <p:slideViewPr>
    <p:cSldViewPr>
      <p:cViewPr varScale="1">
        <p:scale>
          <a:sx n="103" d="100"/>
          <a:sy n="103" d="100"/>
        </p:scale>
        <p:origin x="1980" y="114"/>
      </p:cViewPr>
      <p:guideLst>
        <p:guide orient="horz" pos="2880"/>
        <p:guide pos="2160"/>
      </p:guideLst>
    </p:cSldViewPr>
  </p:slideViewPr>
  <p:outlineViewPr>
    <p:cViewPr>
      <p:scale>
        <a:sx n="33" d="100"/>
        <a:sy n="33" d="100"/>
      </p:scale>
      <p:origin x="0" y="-75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040"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Chastine" userId="S::jchasti1@kennesaw.edu::63bbc61b-45fe-44da-a2a6-650f2ecb2256" providerId="AD" clId="Web-{212CF176-1696-628D-1A14-D2D714365B6C}"/>
    <pc:docChg chg="modSld">
      <pc:chgData name="Jeff Chastine" userId="S::jchasti1@kennesaw.edu::63bbc61b-45fe-44da-a2a6-650f2ecb2256" providerId="AD" clId="Web-{212CF176-1696-628D-1A14-D2D714365B6C}" dt="2020-08-21T13:10:24.567" v="39" actId="20577"/>
      <pc:docMkLst>
        <pc:docMk/>
      </pc:docMkLst>
      <pc:sldChg chg="modSp">
        <pc:chgData name="Jeff Chastine" userId="S::jchasti1@kennesaw.edu::63bbc61b-45fe-44da-a2a6-650f2ecb2256" providerId="AD" clId="Web-{212CF176-1696-628D-1A14-D2D714365B6C}" dt="2020-08-21T13:10:23.286" v="36" actId="20577"/>
        <pc:sldMkLst>
          <pc:docMk/>
          <pc:sldMk cId="1258800626" sldId="370"/>
        </pc:sldMkLst>
        <pc:spChg chg="mod">
          <ac:chgData name="Jeff Chastine" userId="S::jchasti1@kennesaw.edu::63bbc61b-45fe-44da-a2a6-650f2ecb2256" providerId="AD" clId="Web-{212CF176-1696-628D-1A14-D2D714365B6C}" dt="2020-08-21T13:10:23.286" v="36" actId="20577"/>
          <ac:spMkLst>
            <pc:docMk/>
            <pc:sldMk cId="1258800626" sldId="370"/>
            <ac:spMk id="13314" creationId="{00000000-0000-0000-0000-000000000000}"/>
          </ac:spMkLst>
        </pc:spChg>
      </pc:sldChg>
    </pc:docChg>
  </pc:docChgLst>
  <pc:docChgLst>
    <pc:chgData name="Douglas Malcolm" userId="6fbabce8-ec94-4dd3-b118-672eb69ae1ad" providerId="ADAL" clId="{BBF29088-6E91-9345-B63A-5E9CCC294D15}"/>
    <pc:docChg chg="custSel modSld">
      <pc:chgData name="Douglas Malcolm" userId="6fbabce8-ec94-4dd3-b118-672eb69ae1ad" providerId="ADAL" clId="{BBF29088-6E91-9345-B63A-5E9CCC294D15}" dt="2019-08-26T17:35:19.574" v="60" actId="20577"/>
      <pc:docMkLst>
        <pc:docMk/>
      </pc:docMkLst>
      <pc:sldChg chg="modSp">
        <pc:chgData name="Douglas Malcolm" userId="6fbabce8-ec94-4dd3-b118-672eb69ae1ad" providerId="ADAL" clId="{BBF29088-6E91-9345-B63A-5E9CCC294D15}" dt="2019-08-26T17:35:19.574" v="60" actId="20577"/>
        <pc:sldMkLst>
          <pc:docMk/>
          <pc:sldMk cId="0" sldId="392"/>
        </pc:sldMkLst>
        <pc:spChg chg="mod">
          <ac:chgData name="Douglas Malcolm" userId="6fbabce8-ec94-4dd3-b118-672eb69ae1ad" providerId="ADAL" clId="{BBF29088-6E91-9345-B63A-5E9CCC294D15}" dt="2019-08-26T17:35:19.574" v="60" actId="20577"/>
          <ac:spMkLst>
            <pc:docMk/>
            <pc:sldMk cId="0" sldId="392"/>
            <ac:spMk id="4" creationId="{00000000-0000-0000-0000-000000000000}"/>
          </ac:spMkLst>
        </pc:spChg>
      </pc:sldChg>
      <pc:sldChg chg="modSp">
        <pc:chgData name="Douglas Malcolm" userId="6fbabce8-ec94-4dd3-b118-672eb69ae1ad" providerId="ADAL" clId="{BBF29088-6E91-9345-B63A-5E9CCC294D15}" dt="2019-08-26T17:30:30.752" v="4" actId="20577"/>
        <pc:sldMkLst>
          <pc:docMk/>
          <pc:sldMk cId="0" sldId="401"/>
        </pc:sldMkLst>
        <pc:spChg chg="mod">
          <ac:chgData name="Douglas Malcolm" userId="6fbabce8-ec94-4dd3-b118-672eb69ae1ad" providerId="ADAL" clId="{BBF29088-6E91-9345-B63A-5E9CCC294D15}" dt="2019-08-26T17:30:30.752" v="4" actId="20577"/>
          <ac:spMkLst>
            <pc:docMk/>
            <pc:sldMk cId="0" sldId="401"/>
            <ac:spMk id="3" creationId="{00000000-0000-0000-0000-000000000000}"/>
          </ac:spMkLst>
        </pc:spChg>
      </pc:sldChg>
    </pc:docChg>
  </pc:docChgLst>
  <pc:docChgLst>
    <pc:chgData name="Douglas Malcolm" userId="6fbabce8-ec94-4dd3-b118-672eb69ae1ad" providerId="ADAL" clId="{D1D3B027-A055-7B41-AE82-5839AC75B65A}"/>
    <pc:docChg chg="undo custSel modSld sldOrd modMainMaster">
      <pc:chgData name="Douglas Malcolm" userId="6fbabce8-ec94-4dd3-b118-672eb69ae1ad" providerId="ADAL" clId="{D1D3B027-A055-7B41-AE82-5839AC75B65A}" dt="2021-06-07T16:10:47.288" v="122"/>
      <pc:docMkLst>
        <pc:docMk/>
      </pc:docMkLst>
      <pc:sldChg chg="delSp">
        <pc:chgData name="Douglas Malcolm" userId="6fbabce8-ec94-4dd3-b118-672eb69ae1ad" providerId="ADAL" clId="{D1D3B027-A055-7B41-AE82-5839AC75B65A}" dt="2021-06-04T19:10:48.781" v="14" actId="478"/>
        <pc:sldMkLst>
          <pc:docMk/>
          <pc:sldMk cId="0" sldId="257"/>
        </pc:sldMkLst>
        <pc:spChg chg="del">
          <ac:chgData name="Douglas Malcolm" userId="6fbabce8-ec94-4dd3-b118-672eb69ae1ad" providerId="ADAL" clId="{D1D3B027-A055-7B41-AE82-5839AC75B65A}" dt="2021-06-04T19:10:48.781" v="14" actId="478"/>
          <ac:spMkLst>
            <pc:docMk/>
            <pc:sldMk cId="0" sldId="257"/>
            <ac:spMk id="5" creationId="{00000000-0000-0000-0000-000000000000}"/>
          </ac:spMkLst>
        </pc:spChg>
        <pc:spChg chg="del">
          <ac:chgData name="Douglas Malcolm" userId="6fbabce8-ec94-4dd3-b118-672eb69ae1ad" providerId="ADAL" clId="{D1D3B027-A055-7B41-AE82-5839AC75B65A}" dt="2021-06-04T19:10:48.781" v="14" actId="478"/>
          <ac:spMkLst>
            <pc:docMk/>
            <pc:sldMk cId="0" sldId="257"/>
            <ac:spMk id="5123" creationId="{00000000-0000-0000-0000-000000000000}"/>
          </ac:spMkLst>
        </pc:spChg>
        <pc:spChg chg="del">
          <ac:chgData name="Douglas Malcolm" userId="6fbabce8-ec94-4dd3-b118-672eb69ae1ad" providerId="ADAL" clId="{D1D3B027-A055-7B41-AE82-5839AC75B65A}" dt="2021-06-04T19:10:48.781" v="14" actId="478"/>
          <ac:spMkLst>
            <pc:docMk/>
            <pc:sldMk cId="0" sldId="257"/>
            <ac:spMk id="5125" creationId="{00000000-0000-0000-0000-000000000000}"/>
          </ac:spMkLst>
        </pc:spChg>
      </pc:sldChg>
      <pc:sldChg chg="delSp">
        <pc:chgData name="Douglas Malcolm" userId="6fbabce8-ec94-4dd3-b118-672eb69ae1ad" providerId="ADAL" clId="{D1D3B027-A055-7B41-AE82-5839AC75B65A}" dt="2021-06-04T19:16:00.128" v="68" actId="478"/>
        <pc:sldMkLst>
          <pc:docMk/>
          <pc:sldMk cId="0" sldId="283"/>
        </pc:sldMkLst>
        <pc:spChg chg="del">
          <ac:chgData name="Douglas Malcolm" userId="6fbabce8-ec94-4dd3-b118-672eb69ae1ad" providerId="ADAL" clId="{D1D3B027-A055-7B41-AE82-5839AC75B65A}" dt="2021-06-04T19:16:00.128" v="68" actId="478"/>
          <ac:spMkLst>
            <pc:docMk/>
            <pc:sldMk cId="0" sldId="283"/>
            <ac:spMk id="5" creationId="{00000000-0000-0000-0000-000000000000}"/>
          </ac:spMkLst>
        </pc:spChg>
        <pc:spChg chg="del">
          <ac:chgData name="Douglas Malcolm" userId="6fbabce8-ec94-4dd3-b118-672eb69ae1ad" providerId="ADAL" clId="{D1D3B027-A055-7B41-AE82-5839AC75B65A}" dt="2021-06-04T19:16:00.128" v="68" actId="478"/>
          <ac:spMkLst>
            <pc:docMk/>
            <pc:sldMk cId="0" sldId="283"/>
            <ac:spMk id="47109" creationId="{00000000-0000-0000-0000-000000000000}"/>
          </ac:spMkLst>
        </pc:spChg>
      </pc:sldChg>
      <pc:sldChg chg="delSp">
        <pc:chgData name="Douglas Malcolm" userId="6fbabce8-ec94-4dd3-b118-672eb69ae1ad" providerId="ADAL" clId="{D1D3B027-A055-7B41-AE82-5839AC75B65A}" dt="2021-06-04T19:10:25.383" v="12" actId="478"/>
        <pc:sldMkLst>
          <pc:docMk/>
          <pc:sldMk cId="0" sldId="292"/>
        </pc:sldMkLst>
        <pc:spChg chg="del">
          <ac:chgData name="Douglas Malcolm" userId="6fbabce8-ec94-4dd3-b118-672eb69ae1ad" providerId="ADAL" clId="{D1D3B027-A055-7B41-AE82-5839AC75B65A}" dt="2021-06-04T19:10:25.383" v="12" actId="478"/>
          <ac:spMkLst>
            <pc:docMk/>
            <pc:sldMk cId="0" sldId="292"/>
            <ac:spMk id="3074" creationId="{00000000-0000-0000-0000-000000000000}"/>
          </ac:spMkLst>
        </pc:spChg>
        <pc:spChg chg="del">
          <ac:chgData name="Douglas Malcolm" userId="6fbabce8-ec94-4dd3-b118-672eb69ae1ad" providerId="ADAL" clId="{D1D3B027-A055-7B41-AE82-5839AC75B65A}" dt="2021-06-04T19:10:25.383" v="12" actId="478"/>
          <ac:spMkLst>
            <pc:docMk/>
            <pc:sldMk cId="0" sldId="292"/>
            <ac:spMk id="3076" creationId="{00000000-0000-0000-0000-000000000000}"/>
          </ac:spMkLst>
        </pc:spChg>
        <pc:spChg chg="del">
          <ac:chgData name="Douglas Malcolm" userId="6fbabce8-ec94-4dd3-b118-672eb69ae1ad" providerId="ADAL" clId="{D1D3B027-A055-7B41-AE82-5839AC75B65A}" dt="2021-06-04T19:10:25.383" v="12" actId="478"/>
          <ac:spMkLst>
            <pc:docMk/>
            <pc:sldMk cId="0" sldId="292"/>
            <ac:spMk id="15363" creationId="{00000000-0000-0000-0000-000000000000}"/>
          </ac:spMkLst>
        </pc:spChg>
      </pc:sldChg>
      <pc:sldChg chg="delSp">
        <pc:chgData name="Douglas Malcolm" userId="6fbabce8-ec94-4dd3-b118-672eb69ae1ad" providerId="ADAL" clId="{D1D3B027-A055-7B41-AE82-5839AC75B65A}" dt="2021-06-04T19:10:53.251" v="16" actId="478"/>
        <pc:sldMkLst>
          <pc:docMk/>
          <pc:sldMk cId="0" sldId="294"/>
        </pc:sldMkLst>
        <pc:spChg chg="del">
          <ac:chgData name="Douglas Malcolm" userId="6fbabce8-ec94-4dd3-b118-672eb69ae1ad" providerId="ADAL" clId="{D1D3B027-A055-7B41-AE82-5839AC75B65A}" dt="2021-06-04T19:10:53.251" v="16" actId="478"/>
          <ac:spMkLst>
            <pc:docMk/>
            <pc:sldMk cId="0" sldId="294"/>
            <ac:spMk id="3" creationId="{00000000-0000-0000-0000-000000000000}"/>
          </ac:spMkLst>
        </pc:spChg>
        <pc:spChg chg="del">
          <ac:chgData name="Douglas Malcolm" userId="6fbabce8-ec94-4dd3-b118-672eb69ae1ad" providerId="ADAL" clId="{D1D3B027-A055-7B41-AE82-5839AC75B65A}" dt="2021-06-04T19:10:53.251" v="16" actId="478"/>
          <ac:spMkLst>
            <pc:docMk/>
            <pc:sldMk cId="0" sldId="294"/>
            <ac:spMk id="7171" creationId="{00000000-0000-0000-0000-000000000000}"/>
          </ac:spMkLst>
        </pc:spChg>
        <pc:spChg chg="del">
          <ac:chgData name="Douglas Malcolm" userId="6fbabce8-ec94-4dd3-b118-672eb69ae1ad" providerId="ADAL" clId="{D1D3B027-A055-7B41-AE82-5839AC75B65A}" dt="2021-06-04T19:10:53.251" v="16" actId="478"/>
          <ac:spMkLst>
            <pc:docMk/>
            <pc:sldMk cId="0" sldId="294"/>
            <ac:spMk id="7173" creationId="{00000000-0000-0000-0000-000000000000}"/>
          </ac:spMkLst>
        </pc:spChg>
      </pc:sldChg>
      <pc:sldChg chg="delSp">
        <pc:chgData name="Douglas Malcolm" userId="6fbabce8-ec94-4dd3-b118-672eb69ae1ad" providerId="ADAL" clId="{D1D3B027-A055-7B41-AE82-5839AC75B65A}" dt="2021-06-04T19:11:50.474" v="34" actId="478"/>
        <pc:sldMkLst>
          <pc:docMk/>
          <pc:sldMk cId="0" sldId="357"/>
        </pc:sldMkLst>
        <pc:spChg chg="del">
          <ac:chgData name="Douglas Malcolm" userId="6fbabce8-ec94-4dd3-b118-672eb69ae1ad" providerId="ADAL" clId="{D1D3B027-A055-7B41-AE82-5839AC75B65A}" dt="2021-06-04T19:11:50.474" v="34" actId="478"/>
          <ac:spMkLst>
            <pc:docMk/>
            <pc:sldMk cId="0" sldId="357"/>
            <ac:spMk id="3" creationId="{00000000-0000-0000-0000-000000000000}"/>
          </ac:spMkLst>
        </pc:spChg>
        <pc:spChg chg="del">
          <ac:chgData name="Douglas Malcolm" userId="6fbabce8-ec94-4dd3-b118-672eb69ae1ad" providerId="ADAL" clId="{D1D3B027-A055-7B41-AE82-5839AC75B65A}" dt="2021-06-04T19:11:50.474" v="34" actId="478"/>
          <ac:spMkLst>
            <pc:docMk/>
            <pc:sldMk cId="0" sldId="357"/>
            <ac:spMk id="10243" creationId="{00000000-0000-0000-0000-000000000000}"/>
          </ac:spMkLst>
        </pc:spChg>
        <pc:spChg chg="del">
          <ac:chgData name="Douglas Malcolm" userId="6fbabce8-ec94-4dd3-b118-672eb69ae1ad" providerId="ADAL" clId="{D1D3B027-A055-7B41-AE82-5839AC75B65A}" dt="2021-06-04T19:11:50.474" v="34" actId="478"/>
          <ac:spMkLst>
            <pc:docMk/>
            <pc:sldMk cId="0" sldId="357"/>
            <ac:spMk id="10245" creationId="{00000000-0000-0000-0000-000000000000}"/>
          </ac:spMkLst>
        </pc:spChg>
      </pc:sldChg>
      <pc:sldChg chg="delSp">
        <pc:chgData name="Douglas Malcolm" userId="6fbabce8-ec94-4dd3-b118-672eb69ae1ad" providerId="ADAL" clId="{D1D3B027-A055-7B41-AE82-5839AC75B65A}" dt="2021-06-04T19:11:47.714" v="33" actId="478"/>
        <pc:sldMkLst>
          <pc:docMk/>
          <pc:sldMk cId="0" sldId="359"/>
        </pc:sldMkLst>
        <pc:spChg chg="del">
          <ac:chgData name="Douglas Malcolm" userId="6fbabce8-ec94-4dd3-b118-672eb69ae1ad" providerId="ADAL" clId="{D1D3B027-A055-7B41-AE82-5839AC75B65A}" dt="2021-06-04T19:11:47.714" v="33" actId="478"/>
          <ac:spMkLst>
            <pc:docMk/>
            <pc:sldMk cId="0" sldId="359"/>
            <ac:spMk id="3" creationId="{00000000-0000-0000-0000-000000000000}"/>
          </ac:spMkLst>
        </pc:spChg>
        <pc:spChg chg="del">
          <ac:chgData name="Douglas Malcolm" userId="6fbabce8-ec94-4dd3-b118-672eb69ae1ad" providerId="ADAL" clId="{D1D3B027-A055-7B41-AE82-5839AC75B65A}" dt="2021-06-04T19:11:47.714" v="33" actId="478"/>
          <ac:spMkLst>
            <pc:docMk/>
            <pc:sldMk cId="0" sldId="359"/>
            <ac:spMk id="9219" creationId="{00000000-0000-0000-0000-000000000000}"/>
          </ac:spMkLst>
        </pc:spChg>
        <pc:spChg chg="del">
          <ac:chgData name="Douglas Malcolm" userId="6fbabce8-ec94-4dd3-b118-672eb69ae1ad" providerId="ADAL" clId="{D1D3B027-A055-7B41-AE82-5839AC75B65A}" dt="2021-06-04T19:11:47.714" v="33" actId="478"/>
          <ac:spMkLst>
            <pc:docMk/>
            <pc:sldMk cId="0" sldId="359"/>
            <ac:spMk id="9221" creationId="{00000000-0000-0000-0000-000000000000}"/>
          </ac:spMkLst>
        </pc:spChg>
      </pc:sldChg>
      <pc:sldChg chg="delSp">
        <pc:chgData name="Douglas Malcolm" userId="6fbabce8-ec94-4dd3-b118-672eb69ae1ad" providerId="ADAL" clId="{D1D3B027-A055-7B41-AE82-5839AC75B65A}" dt="2021-06-04T19:10:46.444" v="13" actId="478"/>
        <pc:sldMkLst>
          <pc:docMk/>
          <pc:sldMk cId="0" sldId="362"/>
        </pc:sldMkLst>
        <pc:spChg chg="del">
          <ac:chgData name="Douglas Malcolm" userId="6fbabce8-ec94-4dd3-b118-672eb69ae1ad" providerId="ADAL" clId="{D1D3B027-A055-7B41-AE82-5839AC75B65A}" dt="2021-06-04T19:10:46.444" v="13" actId="478"/>
          <ac:spMkLst>
            <pc:docMk/>
            <pc:sldMk cId="0" sldId="362"/>
            <ac:spMk id="3" creationId="{00000000-0000-0000-0000-000000000000}"/>
          </ac:spMkLst>
        </pc:spChg>
        <pc:spChg chg="del">
          <ac:chgData name="Douglas Malcolm" userId="6fbabce8-ec94-4dd3-b118-672eb69ae1ad" providerId="ADAL" clId="{D1D3B027-A055-7B41-AE82-5839AC75B65A}" dt="2021-06-04T19:10:46.444" v="13" actId="478"/>
          <ac:spMkLst>
            <pc:docMk/>
            <pc:sldMk cId="0" sldId="362"/>
            <ac:spMk id="4099" creationId="{00000000-0000-0000-0000-000000000000}"/>
          </ac:spMkLst>
        </pc:spChg>
        <pc:spChg chg="del">
          <ac:chgData name="Douglas Malcolm" userId="6fbabce8-ec94-4dd3-b118-672eb69ae1ad" providerId="ADAL" clId="{D1D3B027-A055-7B41-AE82-5839AC75B65A}" dt="2021-06-04T19:10:46.444" v="13" actId="478"/>
          <ac:spMkLst>
            <pc:docMk/>
            <pc:sldMk cId="0" sldId="362"/>
            <ac:spMk id="4101" creationId="{00000000-0000-0000-0000-000000000000}"/>
          </ac:spMkLst>
        </pc:spChg>
      </pc:sldChg>
      <pc:sldChg chg="delSp">
        <pc:chgData name="Douglas Malcolm" userId="6fbabce8-ec94-4dd3-b118-672eb69ae1ad" providerId="ADAL" clId="{D1D3B027-A055-7B41-AE82-5839AC75B65A}" dt="2021-06-04T19:10:51.237" v="15" actId="478"/>
        <pc:sldMkLst>
          <pc:docMk/>
          <pc:sldMk cId="1662329739" sldId="363"/>
        </pc:sldMkLst>
        <pc:spChg chg="del">
          <ac:chgData name="Douglas Malcolm" userId="6fbabce8-ec94-4dd3-b118-672eb69ae1ad" providerId="ADAL" clId="{D1D3B027-A055-7B41-AE82-5839AC75B65A}" dt="2021-06-04T19:10:51.237" v="15" actId="478"/>
          <ac:spMkLst>
            <pc:docMk/>
            <pc:sldMk cId="1662329739" sldId="363"/>
            <ac:spMk id="2" creationId="{00000000-0000-0000-0000-000000000000}"/>
          </ac:spMkLst>
        </pc:spChg>
        <pc:spChg chg="del">
          <ac:chgData name="Douglas Malcolm" userId="6fbabce8-ec94-4dd3-b118-672eb69ae1ad" providerId="ADAL" clId="{D1D3B027-A055-7B41-AE82-5839AC75B65A}" dt="2021-06-04T19:10:51.237" v="15" actId="478"/>
          <ac:spMkLst>
            <pc:docMk/>
            <pc:sldMk cId="1662329739" sldId="363"/>
            <ac:spMk id="3" creationId="{00000000-0000-0000-0000-000000000000}"/>
          </ac:spMkLst>
        </pc:spChg>
        <pc:spChg chg="del">
          <ac:chgData name="Douglas Malcolm" userId="6fbabce8-ec94-4dd3-b118-672eb69ae1ad" providerId="ADAL" clId="{D1D3B027-A055-7B41-AE82-5839AC75B65A}" dt="2021-06-04T19:10:51.237" v="15" actId="478"/>
          <ac:spMkLst>
            <pc:docMk/>
            <pc:sldMk cId="1662329739" sldId="363"/>
            <ac:spMk id="6149" creationId="{00000000-0000-0000-0000-000000000000}"/>
          </ac:spMkLst>
        </pc:spChg>
      </pc:sldChg>
      <pc:sldChg chg="delSp">
        <pc:chgData name="Douglas Malcolm" userId="6fbabce8-ec94-4dd3-b118-672eb69ae1ad" providerId="ADAL" clId="{D1D3B027-A055-7B41-AE82-5839AC75B65A}" dt="2021-06-04T19:11:45.495" v="32" actId="478"/>
        <pc:sldMkLst>
          <pc:docMk/>
          <pc:sldMk cId="0" sldId="364"/>
        </pc:sldMkLst>
        <pc:spChg chg="del">
          <ac:chgData name="Douglas Malcolm" userId="6fbabce8-ec94-4dd3-b118-672eb69ae1ad" providerId="ADAL" clId="{D1D3B027-A055-7B41-AE82-5839AC75B65A}" dt="2021-06-04T19:11:45.495" v="32" actId="478"/>
          <ac:spMkLst>
            <pc:docMk/>
            <pc:sldMk cId="0" sldId="364"/>
            <ac:spMk id="2" creationId="{00000000-0000-0000-0000-000000000000}"/>
          </ac:spMkLst>
        </pc:spChg>
        <pc:spChg chg="del">
          <ac:chgData name="Douglas Malcolm" userId="6fbabce8-ec94-4dd3-b118-672eb69ae1ad" providerId="ADAL" clId="{D1D3B027-A055-7B41-AE82-5839AC75B65A}" dt="2021-06-04T19:11:45.495" v="32" actId="478"/>
          <ac:spMkLst>
            <pc:docMk/>
            <pc:sldMk cId="0" sldId="364"/>
            <ac:spMk id="3" creationId="{00000000-0000-0000-0000-000000000000}"/>
          </ac:spMkLst>
        </pc:spChg>
        <pc:spChg chg="del">
          <ac:chgData name="Douglas Malcolm" userId="6fbabce8-ec94-4dd3-b118-672eb69ae1ad" providerId="ADAL" clId="{D1D3B027-A055-7B41-AE82-5839AC75B65A}" dt="2021-06-04T19:11:45.495" v="32" actId="478"/>
          <ac:spMkLst>
            <pc:docMk/>
            <pc:sldMk cId="0" sldId="364"/>
            <ac:spMk id="8197" creationId="{00000000-0000-0000-0000-000000000000}"/>
          </ac:spMkLst>
        </pc:spChg>
      </pc:sldChg>
      <pc:sldChg chg="delSp">
        <pc:chgData name="Douglas Malcolm" userId="6fbabce8-ec94-4dd3-b118-672eb69ae1ad" providerId="ADAL" clId="{D1D3B027-A055-7B41-AE82-5839AC75B65A}" dt="2021-06-04T19:10:55.658" v="17" actId="478"/>
        <pc:sldMkLst>
          <pc:docMk/>
          <pc:sldMk cId="0" sldId="365"/>
        </pc:sldMkLst>
        <pc:spChg chg="del">
          <ac:chgData name="Douglas Malcolm" userId="6fbabce8-ec94-4dd3-b118-672eb69ae1ad" providerId="ADAL" clId="{D1D3B027-A055-7B41-AE82-5839AC75B65A}" dt="2021-06-04T19:10:55.658" v="17" actId="478"/>
          <ac:spMkLst>
            <pc:docMk/>
            <pc:sldMk cId="0" sldId="365"/>
            <ac:spMk id="2" creationId="{00000000-0000-0000-0000-000000000000}"/>
          </ac:spMkLst>
        </pc:spChg>
        <pc:spChg chg="del">
          <ac:chgData name="Douglas Malcolm" userId="6fbabce8-ec94-4dd3-b118-672eb69ae1ad" providerId="ADAL" clId="{D1D3B027-A055-7B41-AE82-5839AC75B65A}" dt="2021-06-04T19:10:55.658" v="17" actId="478"/>
          <ac:spMkLst>
            <pc:docMk/>
            <pc:sldMk cId="0" sldId="365"/>
            <ac:spMk id="12292" creationId="{00000000-0000-0000-0000-000000000000}"/>
          </ac:spMkLst>
        </pc:spChg>
        <pc:spChg chg="del">
          <ac:chgData name="Douglas Malcolm" userId="6fbabce8-ec94-4dd3-b118-672eb69ae1ad" providerId="ADAL" clId="{D1D3B027-A055-7B41-AE82-5839AC75B65A}" dt="2021-06-04T19:10:55.658" v="17" actId="478"/>
          <ac:spMkLst>
            <pc:docMk/>
            <pc:sldMk cId="0" sldId="365"/>
            <ac:spMk id="12293" creationId="{00000000-0000-0000-0000-000000000000}"/>
          </ac:spMkLst>
        </pc:spChg>
      </pc:sldChg>
      <pc:sldChg chg="delSp">
        <pc:chgData name="Douglas Malcolm" userId="6fbabce8-ec94-4dd3-b118-672eb69ae1ad" providerId="ADAL" clId="{D1D3B027-A055-7B41-AE82-5839AC75B65A}" dt="2021-06-04T19:11:01.038" v="19" actId="478"/>
        <pc:sldMkLst>
          <pc:docMk/>
          <pc:sldMk cId="0" sldId="366"/>
        </pc:sldMkLst>
        <pc:spChg chg="del">
          <ac:chgData name="Douglas Malcolm" userId="6fbabce8-ec94-4dd3-b118-672eb69ae1ad" providerId="ADAL" clId="{D1D3B027-A055-7B41-AE82-5839AC75B65A}" dt="2021-06-04T19:11:01.038" v="19" actId="478"/>
          <ac:spMkLst>
            <pc:docMk/>
            <pc:sldMk cId="0" sldId="366"/>
            <ac:spMk id="2" creationId="{00000000-0000-0000-0000-000000000000}"/>
          </ac:spMkLst>
        </pc:spChg>
        <pc:spChg chg="del">
          <ac:chgData name="Douglas Malcolm" userId="6fbabce8-ec94-4dd3-b118-672eb69ae1ad" providerId="ADAL" clId="{D1D3B027-A055-7B41-AE82-5839AC75B65A}" dt="2021-06-04T19:11:01.038" v="19" actId="478"/>
          <ac:spMkLst>
            <pc:docMk/>
            <pc:sldMk cId="0" sldId="366"/>
            <ac:spMk id="14340" creationId="{00000000-0000-0000-0000-000000000000}"/>
          </ac:spMkLst>
        </pc:spChg>
        <pc:spChg chg="del">
          <ac:chgData name="Douglas Malcolm" userId="6fbabce8-ec94-4dd3-b118-672eb69ae1ad" providerId="ADAL" clId="{D1D3B027-A055-7B41-AE82-5839AC75B65A}" dt="2021-06-04T19:11:01.038" v="19" actId="478"/>
          <ac:spMkLst>
            <pc:docMk/>
            <pc:sldMk cId="0" sldId="366"/>
            <ac:spMk id="14341" creationId="{00000000-0000-0000-0000-000000000000}"/>
          </ac:spMkLst>
        </pc:spChg>
      </pc:sldChg>
      <pc:sldChg chg="delSp">
        <pc:chgData name="Douglas Malcolm" userId="6fbabce8-ec94-4dd3-b118-672eb69ae1ad" providerId="ADAL" clId="{D1D3B027-A055-7B41-AE82-5839AC75B65A}" dt="2021-06-04T19:10:58.244" v="18" actId="478"/>
        <pc:sldMkLst>
          <pc:docMk/>
          <pc:sldMk cId="1258800626" sldId="370"/>
        </pc:sldMkLst>
        <pc:spChg chg="del">
          <ac:chgData name="Douglas Malcolm" userId="6fbabce8-ec94-4dd3-b118-672eb69ae1ad" providerId="ADAL" clId="{D1D3B027-A055-7B41-AE82-5839AC75B65A}" dt="2021-06-04T19:10:58.244" v="18" actId="478"/>
          <ac:spMkLst>
            <pc:docMk/>
            <pc:sldMk cId="1258800626" sldId="370"/>
            <ac:spMk id="2" creationId="{00000000-0000-0000-0000-000000000000}"/>
          </ac:spMkLst>
        </pc:spChg>
        <pc:spChg chg="del">
          <ac:chgData name="Douglas Malcolm" userId="6fbabce8-ec94-4dd3-b118-672eb69ae1ad" providerId="ADAL" clId="{D1D3B027-A055-7B41-AE82-5839AC75B65A}" dt="2021-06-04T19:10:58.244" v="18" actId="478"/>
          <ac:spMkLst>
            <pc:docMk/>
            <pc:sldMk cId="1258800626" sldId="370"/>
            <ac:spMk id="13316" creationId="{00000000-0000-0000-0000-000000000000}"/>
          </ac:spMkLst>
        </pc:spChg>
        <pc:spChg chg="del">
          <ac:chgData name="Douglas Malcolm" userId="6fbabce8-ec94-4dd3-b118-672eb69ae1ad" providerId="ADAL" clId="{D1D3B027-A055-7B41-AE82-5839AC75B65A}" dt="2021-06-04T19:10:58.244" v="18" actId="478"/>
          <ac:spMkLst>
            <pc:docMk/>
            <pc:sldMk cId="1258800626" sldId="370"/>
            <ac:spMk id="13317" creationId="{00000000-0000-0000-0000-000000000000}"/>
          </ac:spMkLst>
        </pc:spChg>
      </pc:sldChg>
      <pc:sldChg chg="delSp">
        <pc:chgData name="Douglas Malcolm" userId="6fbabce8-ec94-4dd3-b118-672eb69ae1ad" providerId="ADAL" clId="{D1D3B027-A055-7B41-AE82-5839AC75B65A}" dt="2021-06-04T19:11:10.150" v="23" actId="478"/>
        <pc:sldMkLst>
          <pc:docMk/>
          <pc:sldMk cId="0" sldId="371"/>
        </pc:sldMkLst>
        <pc:spChg chg="del">
          <ac:chgData name="Douglas Malcolm" userId="6fbabce8-ec94-4dd3-b118-672eb69ae1ad" providerId="ADAL" clId="{D1D3B027-A055-7B41-AE82-5839AC75B65A}" dt="2021-06-04T19:11:10.150" v="23" actId="478"/>
          <ac:spMkLst>
            <pc:docMk/>
            <pc:sldMk cId="0" sldId="371"/>
            <ac:spMk id="2" creationId="{00000000-0000-0000-0000-000000000000}"/>
          </ac:spMkLst>
        </pc:spChg>
        <pc:spChg chg="del">
          <ac:chgData name="Douglas Malcolm" userId="6fbabce8-ec94-4dd3-b118-672eb69ae1ad" providerId="ADAL" clId="{D1D3B027-A055-7B41-AE82-5839AC75B65A}" dt="2021-06-04T19:11:10.150" v="23" actId="478"/>
          <ac:spMkLst>
            <pc:docMk/>
            <pc:sldMk cId="0" sldId="371"/>
            <ac:spMk id="17412" creationId="{00000000-0000-0000-0000-000000000000}"/>
          </ac:spMkLst>
        </pc:spChg>
        <pc:spChg chg="del">
          <ac:chgData name="Douglas Malcolm" userId="6fbabce8-ec94-4dd3-b118-672eb69ae1ad" providerId="ADAL" clId="{D1D3B027-A055-7B41-AE82-5839AC75B65A}" dt="2021-06-04T19:11:10.150" v="23" actId="478"/>
          <ac:spMkLst>
            <pc:docMk/>
            <pc:sldMk cId="0" sldId="371"/>
            <ac:spMk id="17413" creationId="{00000000-0000-0000-0000-000000000000}"/>
          </ac:spMkLst>
        </pc:spChg>
      </pc:sldChg>
      <pc:sldChg chg="delSp">
        <pc:chgData name="Douglas Malcolm" userId="6fbabce8-ec94-4dd3-b118-672eb69ae1ad" providerId="ADAL" clId="{D1D3B027-A055-7B41-AE82-5839AC75B65A}" dt="2021-06-04T19:11:42.982" v="31" actId="478"/>
        <pc:sldMkLst>
          <pc:docMk/>
          <pc:sldMk cId="0" sldId="372"/>
        </pc:sldMkLst>
        <pc:spChg chg="del">
          <ac:chgData name="Douglas Malcolm" userId="6fbabce8-ec94-4dd3-b118-672eb69ae1ad" providerId="ADAL" clId="{D1D3B027-A055-7B41-AE82-5839AC75B65A}" dt="2021-06-04T19:11:42.982" v="31" actId="478"/>
          <ac:spMkLst>
            <pc:docMk/>
            <pc:sldMk cId="0" sldId="372"/>
            <ac:spMk id="2" creationId="{00000000-0000-0000-0000-000000000000}"/>
          </ac:spMkLst>
        </pc:spChg>
        <pc:spChg chg="del">
          <ac:chgData name="Douglas Malcolm" userId="6fbabce8-ec94-4dd3-b118-672eb69ae1ad" providerId="ADAL" clId="{D1D3B027-A055-7B41-AE82-5839AC75B65A}" dt="2021-06-04T19:11:42.982" v="31" actId="478"/>
          <ac:spMkLst>
            <pc:docMk/>
            <pc:sldMk cId="0" sldId="372"/>
            <ac:spMk id="26628" creationId="{00000000-0000-0000-0000-000000000000}"/>
          </ac:spMkLst>
        </pc:spChg>
        <pc:spChg chg="del">
          <ac:chgData name="Douglas Malcolm" userId="6fbabce8-ec94-4dd3-b118-672eb69ae1ad" providerId="ADAL" clId="{D1D3B027-A055-7B41-AE82-5839AC75B65A}" dt="2021-06-04T19:11:42.982" v="31" actId="478"/>
          <ac:spMkLst>
            <pc:docMk/>
            <pc:sldMk cId="0" sldId="372"/>
            <ac:spMk id="26629" creationId="{00000000-0000-0000-0000-000000000000}"/>
          </ac:spMkLst>
        </pc:spChg>
      </pc:sldChg>
      <pc:sldChg chg="delSp">
        <pc:chgData name="Douglas Malcolm" userId="6fbabce8-ec94-4dd3-b118-672eb69ae1ad" providerId="ADAL" clId="{D1D3B027-A055-7B41-AE82-5839AC75B65A}" dt="2021-06-04T19:11:08.045" v="22" actId="478"/>
        <pc:sldMkLst>
          <pc:docMk/>
          <pc:sldMk cId="0" sldId="373"/>
        </pc:sldMkLst>
        <pc:spChg chg="del">
          <ac:chgData name="Douglas Malcolm" userId="6fbabce8-ec94-4dd3-b118-672eb69ae1ad" providerId="ADAL" clId="{D1D3B027-A055-7B41-AE82-5839AC75B65A}" dt="2021-06-04T19:11:08.045" v="22" actId="478"/>
          <ac:spMkLst>
            <pc:docMk/>
            <pc:sldMk cId="0" sldId="373"/>
            <ac:spMk id="2" creationId="{00000000-0000-0000-0000-000000000000}"/>
          </ac:spMkLst>
        </pc:spChg>
        <pc:spChg chg="del">
          <ac:chgData name="Douglas Malcolm" userId="6fbabce8-ec94-4dd3-b118-672eb69ae1ad" providerId="ADAL" clId="{D1D3B027-A055-7B41-AE82-5839AC75B65A}" dt="2021-06-04T19:11:08.045" v="22" actId="478"/>
          <ac:spMkLst>
            <pc:docMk/>
            <pc:sldMk cId="0" sldId="373"/>
            <ac:spMk id="22532" creationId="{00000000-0000-0000-0000-000000000000}"/>
          </ac:spMkLst>
        </pc:spChg>
        <pc:spChg chg="del">
          <ac:chgData name="Douglas Malcolm" userId="6fbabce8-ec94-4dd3-b118-672eb69ae1ad" providerId="ADAL" clId="{D1D3B027-A055-7B41-AE82-5839AC75B65A}" dt="2021-06-04T19:11:08.045" v="22" actId="478"/>
          <ac:spMkLst>
            <pc:docMk/>
            <pc:sldMk cId="0" sldId="373"/>
            <ac:spMk id="22533" creationId="{00000000-0000-0000-0000-000000000000}"/>
          </ac:spMkLst>
        </pc:spChg>
      </pc:sldChg>
      <pc:sldChg chg="addSp delSp">
        <pc:chgData name="Douglas Malcolm" userId="6fbabce8-ec94-4dd3-b118-672eb69ae1ad" providerId="ADAL" clId="{D1D3B027-A055-7B41-AE82-5839AC75B65A}" dt="2021-06-04T19:12:07.858" v="41" actId="478"/>
        <pc:sldMkLst>
          <pc:docMk/>
          <pc:sldMk cId="0" sldId="374"/>
        </pc:sldMkLst>
        <pc:spChg chg="add del">
          <ac:chgData name="Douglas Malcolm" userId="6fbabce8-ec94-4dd3-b118-672eb69ae1ad" providerId="ADAL" clId="{D1D3B027-A055-7B41-AE82-5839AC75B65A}" dt="2021-06-04T19:12:07.858" v="41" actId="478"/>
          <ac:spMkLst>
            <pc:docMk/>
            <pc:sldMk cId="0" sldId="374"/>
            <ac:spMk id="2" creationId="{00000000-0000-0000-0000-000000000000}"/>
          </ac:spMkLst>
        </pc:spChg>
        <pc:spChg chg="add del">
          <ac:chgData name="Douglas Malcolm" userId="6fbabce8-ec94-4dd3-b118-672eb69ae1ad" providerId="ADAL" clId="{D1D3B027-A055-7B41-AE82-5839AC75B65A}" dt="2021-06-04T19:12:04.932" v="40" actId="478"/>
          <ac:spMkLst>
            <pc:docMk/>
            <pc:sldMk cId="0" sldId="374"/>
            <ac:spMk id="8" creationId="{00000000-0000-0000-0000-000000000000}"/>
          </ac:spMkLst>
        </pc:spChg>
        <pc:spChg chg="add del">
          <ac:chgData name="Douglas Malcolm" userId="6fbabce8-ec94-4dd3-b118-672eb69ae1ad" providerId="ADAL" clId="{D1D3B027-A055-7B41-AE82-5839AC75B65A}" dt="2021-06-04T19:12:07.858" v="41" actId="478"/>
          <ac:spMkLst>
            <pc:docMk/>
            <pc:sldMk cId="0" sldId="374"/>
            <ac:spMk id="19460" creationId="{00000000-0000-0000-0000-000000000000}"/>
          </ac:spMkLst>
        </pc:spChg>
        <pc:spChg chg="add del">
          <ac:chgData name="Douglas Malcolm" userId="6fbabce8-ec94-4dd3-b118-672eb69ae1ad" providerId="ADAL" clId="{D1D3B027-A055-7B41-AE82-5839AC75B65A}" dt="2021-06-04T19:12:07.858" v="41" actId="478"/>
          <ac:spMkLst>
            <pc:docMk/>
            <pc:sldMk cId="0" sldId="374"/>
            <ac:spMk id="19461" creationId="{00000000-0000-0000-0000-000000000000}"/>
          </ac:spMkLst>
        </pc:spChg>
      </pc:sldChg>
      <pc:sldChg chg="delSp">
        <pc:chgData name="Douglas Malcolm" userId="6fbabce8-ec94-4dd3-b118-672eb69ae1ad" providerId="ADAL" clId="{D1D3B027-A055-7B41-AE82-5839AC75B65A}" dt="2021-06-04T19:14:22.655" v="45" actId="478"/>
        <pc:sldMkLst>
          <pc:docMk/>
          <pc:sldMk cId="0" sldId="375"/>
        </pc:sldMkLst>
        <pc:spChg chg="del">
          <ac:chgData name="Douglas Malcolm" userId="6fbabce8-ec94-4dd3-b118-672eb69ae1ad" providerId="ADAL" clId="{D1D3B027-A055-7B41-AE82-5839AC75B65A}" dt="2021-06-04T19:14:22.655" v="45" actId="478"/>
          <ac:spMkLst>
            <pc:docMk/>
            <pc:sldMk cId="0" sldId="375"/>
            <ac:spMk id="2" creationId="{00000000-0000-0000-0000-000000000000}"/>
          </ac:spMkLst>
        </pc:spChg>
        <pc:spChg chg="del">
          <ac:chgData name="Douglas Malcolm" userId="6fbabce8-ec94-4dd3-b118-672eb69ae1ad" providerId="ADAL" clId="{D1D3B027-A055-7B41-AE82-5839AC75B65A}" dt="2021-06-04T19:14:22.655" v="45" actId="478"/>
          <ac:spMkLst>
            <pc:docMk/>
            <pc:sldMk cId="0" sldId="375"/>
            <ac:spMk id="20482" creationId="{00000000-0000-0000-0000-000000000000}"/>
          </ac:spMkLst>
        </pc:spChg>
        <pc:spChg chg="del">
          <ac:chgData name="Douglas Malcolm" userId="6fbabce8-ec94-4dd3-b118-672eb69ae1ad" providerId="ADAL" clId="{D1D3B027-A055-7B41-AE82-5839AC75B65A}" dt="2021-06-04T19:14:22.655" v="45" actId="478"/>
          <ac:spMkLst>
            <pc:docMk/>
            <pc:sldMk cId="0" sldId="375"/>
            <ac:spMk id="20483" creationId="{00000000-0000-0000-0000-000000000000}"/>
          </ac:spMkLst>
        </pc:spChg>
      </pc:sldChg>
      <pc:sldChg chg="delSp">
        <pc:chgData name="Douglas Malcolm" userId="6fbabce8-ec94-4dd3-b118-672eb69ae1ad" providerId="ADAL" clId="{D1D3B027-A055-7B41-AE82-5839AC75B65A}" dt="2021-06-04T19:11:12.476" v="24" actId="478"/>
        <pc:sldMkLst>
          <pc:docMk/>
          <pc:sldMk cId="0" sldId="377"/>
        </pc:sldMkLst>
        <pc:spChg chg="del">
          <ac:chgData name="Douglas Malcolm" userId="6fbabce8-ec94-4dd3-b118-672eb69ae1ad" providerId="ADAL" clId="{D1D3B027-A055-7B41-AE82-5839AC75B65A}" dt="2021-06-04T19:11:12.476" v="24" actId="478"/>
          <ac:spMkLst>
            <pc:docMk/>
            <pc:sldMk cId="0" sldId="377"/>
            <ac:spMk id="2" creationId="{00000000-0000-0000-0000-000000000000}"/>
          </ac:spMkLst>
        </pc:spChg>
        <pc:spChg chg="del">
          <ac:chgData name="Douglas Malcolm" userId="6fbabce8-ec94-4dd3-b118-672eb69ae1ad" providerId="ADAL" clId="{D1D3B027-A055-7B41-AE82-5839AC75B65A}" dt="2021-06-04T19:11:12.476" v="24" actId="478"/>
          <ac:spMkLst>
            <pc:docMk/>
            <pc:sldMk cId="0" sldId="377"/>
            <ac:spMk id="23556" creationId="{00000000-0000-0000-0000-000000000000}"/>
          </ac:spMkLst>
        </pc:spChg>
        <pc:spChg chg="del">
          <ac:chgData name="Douglas Malcolm" userId="6fbabce8-ec94-4dd3-b118-672eb69ae1ad" providerId="ADAL" clId="{D1D3B027-A055-7B41-AE82-5839AC75B65A}" dt="2021-06-04T19:11:12.476" v="24" actId="478"/>
          <ac:spMkLst>
            <pc:docMk/>
            <pc:sldMk cId="0" sldId="377"/>
            <ac:spMk id="23557" creationId="{00000000-0000-0000-0000-000000000000}"/>
          </ac:spMkLst>
        </pc:spChg>
      </pc:sldChg>
      <pc:sldChg chg="addSp delSp modSp">
        <pc:chgData name="Douglas Malcolm" userId="6fbabce8-ec94-4dd3-b118-672eb69ae1ad" providerId="ADAL" clId="{D1D3B027-A055-7B41-AE82-5839AC75B65A}" dt="2021-06-04T19:11:28.714" v="29" actId="1076"/>
        <pc:sldMkLst>
          <pc:docMk/>
          <pc:sldMk cId="0" sldId="378"/>
        </pc:sldMkLst>
        <pc:spChg chg="add del">
          <ac:chgData name="Douglas Malcolm" userId="6fbabce8-ec94-4dd3-b118-672eb69ae1ad" providerId="ADAL" clId="{D1D3B027-A055-7B41-AE82-5839AC75B65A}" dt="2021-06-04T19:11:19.569" v="27" actId="478"/>
          <ac:spMkLst>
            <pc:docMk/>
            <pc:sldMk cId="0" sldId="378"/>
            <ac:spMk id="2" creationId="{00000000-0000-0000-0000-000000000000}"/>
          </ac:spMkLst>
        </pc:spChg>
        <pc:spChg chg="add del">
          <ac:chgData name="Douglas Malcolm" userId="6fbabce8-ec94-4dd3-b118-672eb69ae1ad" providerId="ADAL" clId="{D1D3B027-A055-7B41-AE82-5839AC75B65A}" dt="2021-06-04T19:11:19.569" v="27" actId="478"/>
          <ac:spMkLst>
            <pc:docMk/>
            <pc:sldMk cId="0" sldId="378"/>
            <ac:spMk id="8" creationId="{00000000-0000-0000-0000-000000000000}"/>
          </ac:spMkLst>
        </pc:spChg>
        <pc:spChg chg="add del">
          <ac:chgData name="Douglas Malcolm" userId="6fbabce8-ec94-4dd3-b118-672eb69ae1ad" providerId="ADAL" clId="{D1D3B027-A055-7B41-AE82-5839AC75B65A}" dt="2021-06-04T19:11:19.569" v="27" actId="478"/>
          <ac:spMkLst>
            <pc:docMk/>
            <pc:sldMk cId="0" sldId="378"/>
            <ac:spMk id="24578" creationId="{00000000-0000-0000-0000-000000000000}"/>
          </ac:spMkLst>
        </pc:spChg>
        <pc:spChg chg="add del">
          <ac:chgData name="Douglas Malcolm" userId="6fbabce8-ec94-4dd3-b118-672eb69ae1ad" providerId="ADAL" clId="{D1D3B027-A055-7B41-AE82-5839AC75B65A}" dt="2021-06-04T19:11:19.569" v="27" actId="478"/>
          <ac:spMkLst>
            <pc:docMk/>
            <pc:sldMk cId="0" sldId="378"/>
            <ac:spMk id="24579" creationId="{00000000-0000-0000-0000-000000000000}"/>
          </ac:spMkLst>
        </pc:spChg>
        <pc:picChg chg="mod">
          <ac:chgData name="Douglas Malcolm" userId="6fbabce8-ec94-4dd3-b118-672eb69ae1ad" providerId="ADAL" clId="{D1D3B027-A055-7B41-AE82-5839AC75B65A}" dt="2021-06-04T19:11:28.714" v="29" actId="1076"/>
          <ac:picMkLst>
            <pc:docMk/>
            <pc:sldMk cId="0" sldId="378"/>
            <ac:picMk id="9" creationId="{00000000-0000-0000-0000-000000000000}"/>
          </ac:picMkLst>
        </pc:picChg>
      </pc:sldChg>
      <pc:sldChg chg="delSp">
        <pc:chgData name="Douglas Malcolm" userId="6fbabce8-ec94-4dd3-b118-672eb69ae1ad" providerId="ADAL" clId="{D1D3B027-A055-7B41-AE82-5839AC75B65A}" dt="2021-06-04T19:14:31.777" v="48" actId="478"/>
        <pc:sldMkLst>
          <pc:docMk/>
          <pc:sldMk cId="0" sldId="380"/>
        </pc:sldMkLst>
        <pc:spChg chg="del">
          <ac:chgData name="Douglas Malcolm" userId="6fbabce8-ec94-4dd3-b118-672eb69ae1ad" providerId="ADAL" clId="{D1D3B027-A055-7B41-AE82-5839AC75B65A}" dt="2021-06-04T19:14:31.777" v="48" actId="478"/>
          <ac:spMkLst>
            <pc:docMk/>
            <pc:sldMk cId="0" sldId="380"/>
            <ac:spMk id="2" creationId="{00000000-0000-0000-0000-000000000000}"/>
          </ac:spMkLst>
        </pc:spChg>
        <pc:spChg chg="del">
          <ac:chgData name="Douglas Malcolm" userId="6fbabce8-ec94-4dd3-b118-672eb69ae1ad" providerId="ADAL" clId="{D1D3B027-A055-7B41-AE82-5839AC75B65A}" dt="2021-06-04T19:14:31.777" v="48" actId="478"/>
          <ac:spMkLst>
            <pc:docMk/>
            <pc:sldMk cId="0" sldId="380"/>
            <ac:spMk id="28676" creationId="{00000000-0000-0000-0000-000000000000}"/>
          </ac:spMkLst>
        </pc:spChg>
        <pc:spChg chg="del">
          <ac:chgData name="Douglas Malcolm" userId="6fbabce8-ec94-4dd3-b118-672eb69ae1ad" providerId="ADAL" clId="{D1D3B027-A055-7B41-AE82-5839AC75B65A}" dt="2021-06-04T19:14:31.777" v="48" actId="478"/>
          <ac:spMkLst>
            <pc:docMk/>
            <pc:sldMk cId="0" sldId="380"/>
            <ac:spMk id="28677" creationId="{00000000-0000-0000-0000-000000000000}"/>
          </ac:spMkLst>
        </pc:spChg>
      </pc:sldChg>
      <pc:sldChg chg="delSp">
        <pc:chgData name="Douglas Malcolm" userId="6fbabce8-ec94-4dd3-b118-672eb69ae1ad" providerId="ADAL" clId="{D1D3B027-A055-7B41-AE82-5839AC75B65A}" dt="2021-06-04T19:14:34.524" v="49" actId="478"/>
        <pc:sldMkLst>
          <pc:docMk/>
          <pc:sldMk cId="0" sldId="381"/>
        </pc:sldMkLst>
        <pc:spChg chg="del">
          <ac:chgData name="Douglas Malcolm" userId="6fbabce8-ec94-4dd3-b118-672eb69ae1ad" providerId="ADAL" clId="{D1D3B027-A055-7B41-AE82-5839AC75B65A}" dt="2021-06-04T19:14:34.524" v="49" actId="478"/>
          <ac:spMkLst>
            <pc:docMk/>
            <pc:sldMk cId="0" sldId="381"/>
            <ac:spMk id="2" creationId="{00000000-0000-0000-0000-000000000000}"/>
          </ac:spMkLst>
        </pc:spChg>
        <pc:spChg chg="del">
          <ac:chgData name="Douglas Malcolm" userId="6fbabce8-ec94-4dd3-b118-672eb69ae1ad" providerId="ADAL" clId="{D1D3B027-A055-7B41-AE82-5839AC75B65A}" dt="2021-06-04T19:14:34.524" v="49" actId="478"/>
          <ac:spMkLst>
            <pc:docMk/>
            <pc:sldMk cId="0" sldId="381"/>
            <ac:spMk id="29698" creationId="{00000000-0000-0000-0000-000000000000}"/>
          </ac:spMkLst>
        </pc:spChg>
        <pc:spChg chg="del">
          <ac:chgData name="Douglas Malcolm" userId="6fbabce8-ec94-4dd3-b118-672eb69ae1ad" providerId="ADAL" clId="{D1D3B027-A055-7B41-AE82-5839AC75B65A}" dt="2021-06-04T19:14:34.524" v="49" actId="478"/>
          <ac:spMkLst>
            <pc:docMk/>
            <pc:sldMk cId="0" sldId="381"/>
            <ac:spMk id="29699" creationId="{00000000-0000-0000-0000-000000000000}"/>
          </ac:spMkLst>
        </pc:spChg>
      </pc:sldChg>
      <pc:sldChg chg="delSp">
        <pc:chgData name="Douglas Malcolm" userId="6fbabce8-ec94-4dd3-b118-672eb69ae1ad" providerId="ADAL" clId="{D1D3B027-A055-7B41-AE82-5839AC75B65A}" dt="2021-06-04T19:11:55.292" v="36" actId="478"/>
        <pc:sldMkLst>
          <pc:docMk/>
          <pc:sldMk cId="0" sldId="383"/>
        </pc:sldMkLst>
        <pc:spChg chg="del">
          <ac:chgData name="Douglas Malcolm" userId="6fbabce8-ec94-4dd3-b118-672eb69ae1ad" providerId="ADAL" clId="{D1D3B027-A055-7B41-AE82-5839AC75B65A}" dt="2021-06-04T19:11:55.292" v="36" actId="478"/>
          <ac:spMkLst>
            <pc:docMk/>
            <pc:sldMk cId="0" sldId="383"/>
            <ac:spMk id="2" creationId="{00000000-0000-0000-0000-000000000000}"/>
          </ac:spMkLst>
        </pc:spChg>
        <pc:spChg chg="del">
          <ac:chgData name="Douglas Malcolm" userId="6fbabce8-ec94-4dd3-b118-672eb69ae1ad" providerId="ADAL" clId="{D1D3B027-A055-7B41-AE82-5839AC75B65A}" dt="2021-06-04T19:11:55.292" v="36" actId="478"/>
          <ac:spMkLst>
            <pc:docMk/>
            <pc:sldMk cId="0" sldId="383"/>
            <ac:spMk id="31748" creationId="{00000000-0000-0000-0000-000000000000}"/>
          </ac:spMkLst>
        </pc:spChg>
        <pc:spChg chg="del">
          <ac:chgData name="Douglas Malcolm" userId="6fbabce8-ec94-4dd3-b118-672eb69ae1ad" providerId="ADAL" clId="{D1D3B027-A055-7B41-AE82-5839AC75B65A}" dt="2021-06-04T19:11:55.292" v="36" actId="478"/>
          <ac:spMkLst>
            <pc:docMk/>
            <pc:sldMk cId="0" sldId="383"/>
            <ac:spMk id="31749" creationId="{00000000-0000-0000-0000-000000000000}"/>
          </ac:spMkLst>
        </pc:spChg>
      </pc:sldChg>
      <pc:sldChg chg="delSp modSp mod">
        <pc:chgData name="Douglas Malcolm" userId="6fbabce8-ec94-4dd3-b118-672eb69ae1ad" providerId="ADAL" clId="{D1D3B027-A055-7B41-AE82-5839AC75B65A}" dt="2021-06-04T19:16:32.882" v="71"/>
        <pc:sldMkLst>
          <pc:docMk/>
          <pc:sldMk cId="0" sldId="384"/>
        </pc:sldMkLst>
        <pc:spChg chg="del">
          <ac:chgData name="Douglas Malcolm" userId="6fbabce8-ec94-4dd3-b118-672eb69ae1ad" providerId="ADAL" clId="{D1D3B027-A055-7B41-AE82-5839AC75B65A}" dt="2021-06-04T19:11:57.625" v="37" actId="478"/>
          <ac:spMkLst>
            <pc:docMk/>
            <pc:sldMk cId="0" sldId="384"/>
            <ac:spMk id="2" creationId="{00000000-0000-0000-0000-000000000000}"/>
          </ac:spMkLst>
        </pc:spChg>
        <pc:spChg chg="mod">
          <ac:chgData name="Douglas Malcolm" userId="6fbabce8-ec94-4dd3-b118-672eb69ae1ad" providerId="ADAL" clId="{D1D3B027-A055-7B41-AE82-5839AC75B65A}" dt="2021-06-04T19:16:32.882" v="71"/>
          <ac:spMkLst>
            <pc:docMk/>
            <pc:sldMk cId="0" sldId="384"/>
            <ac:spMk id="3" creationId="{00000000-0000-0000-0000-000000000000}"/>
          </ac:spMkLst>
        </pc:spChg>
        <pc:spChg chg="del">
          <ac:chgData name="Douglas Malcolm" userId="6fbabce8-ec94-4dd3-b118-672eb69ae1ad" providerId="ADAL" clId="{D1D3B027-A055-7B41-AE82-5839AC75B65A}" dt="2021-06-04T19:11:57.625" v="37" actId="478"/>
          <ac:spMkLst>
            <pc:docMk/>
            <pc:sldMk cId="0" sldId="384"/>
            <ac:spMk id="32772" creationId="{00000000-0000-0000-0000-000000000000}"/>
          </ac:spMkLst>
        </pc:spChg>
        <pc:spChg chg="del">
          <ac:chgData name="Douglas Malcolm" userId="6fbabce8-ec94-4dd3-b118-672eb69ae1ad" providerId="ADAL" clId="{D1D3B027-A055-7B41-AE82-5839AC75B65A}" dt="2021-06-04T19:11:57.625" v="37" actId="478"/>
          <ac:spMkLst>
            <pc:docMk/>
            <pc:sldMk cId="0" sldId="384"/>
            <ac:spMk id="32773" creationId="{00000000-0000-0000-0000-000000000000}"/>
          </ac:spMkLst>
        </pc:spChg>
      </pc:sldChg>
      <pc:sldChg chg="delSp ord">
        <pc:chgData name="Douglas Malcolm" userId="6fbabce8-ec94-4dd3-b118-672eb69ae1ad" providerId="ADAL" clId="{D1D3B027-A055-7B41-AE82-5839AC75B65A}" dt="2021-06-07T16:06:23.921" v="95" actId="20578"/>
        <pc:sldMkLst>
          <pc:docMk/>
          <pc:sldMk cId="0" sldId="385"/>
        </pc:sldMkLst>
        <pc:spChg chg="del">
          <ac:chgData name="Douglas Malcolm" userId="6fbabce8-ec94-4dd3-b118-672eb69ae1ad" providerId="ADAL" clId="{D1D3B027-A055-7B41-AE82-5839AC75B65A}" dt="2021-06-04T19:15:57.253" v="67" actId="478"/>
          <ac:spMkLst>
            <pc:docMk/>
            <pc:sldMk cId="0" sldId="385"/>
            <ac:spMk id="2" creationId="{00000000-0000-0000-0000-000000000000}"/>
          </ac:spMkLst>
        </pc:spChg>
        <pc:spChg chg="del">
          <ac:chgData name="Douglas Malcolm" userId="6fbabce8-ec94-4dd3-b118-672eb69ae1ad" providerId="ADAL" clId="{D1D3B027-A055-7B41-AE82-5839AC75B65A}" dt="2021-06-04T19:15:57.253" v="67" actId="478"/>
          <ac:spMkLst>
            <pc:docMk/>
            <pc:sldMk cId="0" sldId="385"/>
            <ac:spMk id="37892" creationId="{00000000-0000-0000-0000-000000000000}"/>
          </ac:spMkLst>
        </pc:spChg>
        <pc:spChg chg="del">
          <ac:chgData name="Douglas Malcolm" userId="6fbabce8-ec94-4dd3-b118-672eb69ae1ad" providerId="ADAL" clId="{D1D3B027-A055-7B41-AE82-5839AC75B65A}" dt="2021-06-04T19:15:57.253" v="67" actId="478"/>
          <ac:spMkLst>
            <pc:docMk/>
            <pc:sldMk cId="0" sldId="385"/>
            <ac:spMk id="37893" creationId="{00000000-0000-0000-0000-000000000000}"/>
          </ac:spMkLst>
        </pc:spChg>
      </pc:sldChg>
      <pc:sldChg chg="delSp">
        <pc:chgData name="Douglas Malcolm" userId="6fbabce8-ec94-4dd3-b118-672eb69ae1ad" providerId="ADAL" clId="{D1D3B027-A055-7B41-AE82-5839AC75B65A}" dt="2021-06-04T19:14:43.571" v="52" actId="478"/>
        <pc:sldMkLst>
          <pc:docMk/>
          <pc:sldMk cId="0" sldId="387"/>
        </pc:sldMkLst>
        <pc:spChg chg="del">
          <ac:chgData name="Douglas Malcolm" userId="6fbabce8-ec94-4dd3-b118-672eb69ae1ad" providerId="ADAL" clId="{D1D3B027-A055-7B41-AE82-5839AC75B65A}" dt="2021-06-04T19:14:43.571" v="52" actId="478"/>
          <ac:spMkLst>
            <pc:docMk/>
            <pc:sldMk cId="0" sldId="387"/>
            <ac:spMk id="2" creationId="{00000000-0000-0000-0000-000000000000}"/>
          </ac:spMkLst>
        </pc:spChg>
        <pc:spChg chg="del">
          <ac:chgData name="Douglas Malcolm" userId="6fbabce8-ec94-4dd3-b118-672eb69ae1ad" providerId="ADAL" clId="{D1D3B027-A055-7B41-AE82-5839AC75B65A}" dt="2021-06-04T19:14:43.571" v="52" actId="478"/>
          <ac:spMkLst>
            <pc:docMk/>
            <pc:sldMk cId="0" sldId="387"/>
            <ac:spMk id="34820" creationId="{00000000-0000-0000-0000-000000000000}"/>
          </ac:spMkLst>
        </pc:spChg>
        <pc:spChg chg="del">
          <ac:chgData name="Douglas Malcolm" userId="6fbabce8-ec94-4dd3-b118-672eb69ae1ad" providerId="ADAL" clId="{D1D3B027-A055-7B41-AE82-5839AC75B65A}" dt="2021-06-04T19:14:43.571" v="52" actId="478"/>
          <ac:spMkLst>
            <pc:docMk/>
            <pc:sldMk cId="0" sldId="387"/>
            <ac:spMk id="34821" creationId="{00000000-0000-0000-0000-000000000000}"/>
          </ac:spMkLst>
        </pc:spChg>
      </pc:sldChg>
      <pc:sldChg chg="delSp">
        <pc:chgData name="Douglas Malcolm" userId="6fbabce8-ec94-4dd3-b118-672eb69ae1ad" providerId="ADAL" clId="{D1D3B027-A055-7B41-AE82-5839AC75B65A}" dt="2021-06-04T19:14:46.631" v="53" actId="478"/>
        <pc:sldMkLst>
          <pc:docMk/>
          <pc:sldMk cId="0" sldId="388"/>
        </pc:sldMkLst>
        <pc:spChg chg="del">
          <ac:chgData name="Douglas Malcolm" userId="6fbabce8-ec94-4dd3-b118-672eb69ae1ad" providerId="ADAL" clId="{D1D3B027-A055-7B41-AE82-5839AC75B65A}" dt="2021-06-04T19:14:46.631" v="53" actId="478"/>
          <ac:spMkLst>
            <pc:docMk/>
            <pc:sldMk cId="0" sldId="388"/>
            <ac:spMk id="2" creationId="{00000000-0000-0000-0000-000000000000}"/>
          </ac:spMkLst>
        </pc:spChg>
        <pc:spChg chg="del">
          <ac:chgData name="Douglas Malcolm" userId="6fbabce8-ec94-4dd3-b118-672eb69ae1ad" providerId="ADAL" clId="{D1D3B027-A055-7B41-AE82-5839AC75B65A}" dt="2021-06-04T19:14:46.631" v="53" actId="478"/>
          <ac:spMkLst>
            <pc:docMk/>
            <pc:sldMk cId="0" sldId="388"/>
            <ac:spMk id="35842" creationId="{00000000-0000-0000-0000-000000000000}"/>
          </ac:spMkLst>
        </pc:spChg>
        <pc:spChg chg="del">
          <ac:chgData name="Douglas Malcolm" userId="6fbabce8-ec94-4dd3-b118-672eb69ae1ad" providerId="ADAL" clId="{D1D3B027-A055-7B41-AE82-5839AC75B65A}" dt="2021-06-04T19:14:46.631" v="53" actId="478"/>
          <ac:spMkLst>
            <pc:docMk/>
            <pc:sldMk cId="0" sldId="388"/>
            <ac:spMk id="35843" creationId="{00000000-0000-0000-0000-000000000000}"/>
          </ac:spMkLst>
        </pc:spChg>
      </pc:sldChg>
      <pc:sldChg chg="delSp modSp mod">
        <pc:chgData name="Douglas Malcolm" userId="6fbabce8-ec94-4dd3-b118-672eb69ae1ad" providerId="ADAL" clId="{D1D3B027-A055-7B41-AE82-5839AC75B65A}" dt="2021-06-04T19:15:55.028" v="66" actId="478"/>
        <pc:sldMkLst>
          <pc:docMk/>
          <pc:sldMk cId="0" sldId="390"/>
        </pc:sldMkLst>
        <pc:spChg chg="del">
          <ac:chgData name="Douglas Malcolm" userId="6fbabce8-ec94-4dd3-b118-672eb69ae1ad" providerId="ADAL" clId="{D1D3B027-A055-7B41-AE82-5839AC75B65A}" dt="2021-06-04T19:15:55.028" v="66" actId="478"/>
          <ac:spMkLst>
            <pc:docMk/>
            <pc:sldMk cId="0" sldId="390"/>
            <ac:spMk id="2" creationId="{00000000-0000-0000-0000-000000000000}"/>
          </ac:spMkLst>
        </pc:spChg>
        <pc:spChg chg="mod">
          <ac:chgData name="Douglas Malcolm" userId="6fbabce8-ec94-4dd3-b118-672eb69ae1ad" providerId="ADAL" clId="{D1D3B027-A055-7B41-AE82-5839AC75B65A}" dt="2021-06-04T19:15:52.391" v="65" actId="1076"/>
          <ac:spMkLst>
            <pc:docMk/>
            <pc:sldMk cId="0" sldId="390"/>
            <ac:spMk id="4" creationId="{00000000-0000-0000-0000-000000000000}"/>
          </ac:spMkLst>
        </pc:spChg>
        <pc:spChg chg="del">
          <ac:chgData name="Douglas Malcolm" userId="6fbabce8-ec94-4dd3-b118-672eb69ae1ad" providerId="ADAL" clId="{D1D3B027-A055-7B41-AE82-5839AC75B65A}" dt="2021-06-04T19:15:55.028" v="66" actId="478"/>
          <ac:spMkLst>
            <pc:docMk/>
            <pc:sldMk cId="0" sldId="390"/>
            <ac:spMk id="38914" creationId="{00000000-0000-0000-0000-000000000000}"/>
          </ac:spMkLst>
        </pc:spChg>
        <pc:spChg chg="del">
          <ac:chgData name="Douglas Malcolm" userId="6fbabce8-ec94-4dd3-b118-672eb69ae1ad" providerId="ADAL" clId="{D1D3B027-A055-7B41-AE82-5839AC75B65A}" dt="2021-06-04T19:15:55.028" v="66" actId="478"/>
          <ac:spMkLst>
            <pc:docMk/>
            <pc:sldMk cId="0" sldId="390"/>
            <ac:spMk id="38915" creationId="{00000000-0000-0000-0000-000000000000}"/>
          </ac:spMkLst>
        </pc:spChg>
      </pc:sldChg>
      <pc:sldChg chg="delSp">
        <pc:chgData name="Douglas Malcolm" userId="6fbabce8-ec94-4dd3-b118-672eb69ae1ad" providerId="ADAL" clId="{D1D3B027-A055-7B41-AE82-5839AC75B65A}" dt="2021-06-04T19:15:06.284" v="56" actId="478"/>
        <pc:sldMkLst>
          <pc:docMk/>
          <pc:sldMk cId="0" sldId="391"/>
        </pc:sldMkLst>
        <pc:spChg chg="del">
          <ac:chgData name="Douglas Malcolm" userId="6fbabce8-ec94-4dd3-b118-672eb69ae1ad" providerId="ADAL" clId="{D1D3B027-A055-7B41-AE82-5839AC75B65A}" dt="2021-06-04T19:15:06.284" v="56" actId="478"/>
          <ac:spMkLst>
            <pc:docMk/>
            <pc:sldMk cId="0" sldId="391"/>
            <ac:spMk id="2" creationId="{00000000-0000-0000-0000-000000000000}"/>
          </ac:spMkLst>
        </pc:spChg>
        <pc:spChg chg="del">
          <ac:chgData name="Douglas Malcolm" userId="6fbabce8-ec94-4dd3-b118-672eb69ae1ad" providerId="ADAL" clId="{D1D3B027-A055-7B41-AE82-5839AC75B65A}" dt="2021-06-04T19:15:06.284" v="56" actId="478"/>
          <ac:spMkLst>
            <pc:docMk/>
            <pc:sldMk cId="0" sldId="391"/>
            <ac:spMk id="39940" creationId="{00000000-0000-0000-0000-000000000000}"/>
          </ac:spMkLst>
        </pc:spChg>
        <pc:spChg chg="del">
          <ac:chgData name="Douglas Malcolm" userId="6fbabce8-ec94-4dd3-b118-672eb69ae1ad" providerId="ADAL" clId="{D1D3B027-A055-7B41-AE82-5839AC75B65A}" dt="2021-06-04T19:15:06.284" v="56" actId="478"/>
          <ac:spMkLst>
            <pc:docMk/>
            <pc:sldMk cId="0" sldId="391"/>
            <ac:spMk id="39941" creationId="{00000000-0000-0000-0000-000000000000}"/>
          </ac:spMkLst>
        </pc:spChg>
      </pc:sldChg>
      <pc:sldChg chg="delSp">
        <pc:chgData name="Douglas Malcolm" userId="6fbabce8-ec94-4dd3-b118-672eb69ae1ad" providerId="ADAL" clId="{D1D3B027-A055-7B41-AE82-5839AC75B65A}" dt="2021-06-04T19:15:10.249" v="57" actId="478"/>
        <pc:sldMkLst>
          <pc:docMk/>
          <pc:sldMk cId="0" sldId="392"/>
        </pc:sldMkLst>
        <pc:spChg chg="del">
          <ac:chgData name="Douglas Malcolm" userId="6fbabce8-ec94-4dd3-b118-672eb69ae1ad" providerId="ADAL" clId="{D1D3B027-A055-7B41-AE82-5839AC75B65A}" dt="2021-06-04T19:15:10.249" v="57" actId="478"/>
          <ac:spMkLst>
            <pc:docMk/>
            <pc:sldMk cId="0" sldId="392"/>
            <ac:spMk id="2" creationId="{00000000-0000-0000-0000-000000000000}"/>
          </ac:spMkLst>
        </pc:spChg>
        <pc:spChg chg="del">
          <ac:chgData name="Douglas Malcolm" userId="6fbabce8-ec94-4dd3-b118-672eb69ae1ad" providerId="ADAL" clId="{D1D3B027-A055-7B41-AE82-5839AC75B65A}" dt="2021-06-04T19:15:10.249" v="57" actId="478"/>
          <ac:spMkLst>
            <pc:docMk/>
            <pc:sldMk cId="0" sldId="392"/>
            <ac:spMk id="40962" creationId="{00000000-0000-0000-0000-000000000000}"/>
          </ac:spMkLst>
        </pc:spChg>
        <pc:spChg chg="del">
          <ac:chgData name="Douglas Malcolm" userId="6fbabce8-ec94-4dd3-b118-672eb69ae1ad" providerId="ADAL" clId="{D1D3B027-A055-7B41-AE82-5839AC75B65A}" dt="2021-06-04T19:15:10.249" v="57" actId="478"/>
          <ac:spMkLst>
            <pc:docMk/>
            <pc:sldMk cId="0" sldId="392"/>
            <ac:spMk id="40963" creationId="{00000000-0000-0000-0000-000000000000}"/>
          </ac:spMkLst>
        </pc:spChg>
      </pc:sldChg>
      <pc:sldChg chg="delSp">
        <pc:chgData name="Douglas Malcolm" userId="6fbabce8-ec94-4dd3-b118-672eb69ae1ad" providerId="ADAL" clId="{D1D3B027-A055-7B41-AE82-5839AC75B65A}" dt="2021-06-04T19:15:14.153" v="58" actId="478"/>
        <pc:sldMkLst>
          <pc:docMk/>
          <pc:sldMk cId="0" sldId="393"/>
        </pc:sldMkLst>
        <pc:spChg chg="del">
          <ac:chgData name="Douglas Malcolm" userId="6fbabce8-ec94-4dd3-b118-672eb69ae1ad" providerId="ADAL" clId="{D1D3B027-A055-7B41-AE82-5839AC75B65A}" dt="2021-06-04T19:15:14.153" v="58" actId="478"/>
          <ac:spMkLst>
            <pc:docMk/>
            <pc:sldMk cId="0" sldId="393"/>
            <ac:spMk id="2" creationId="{00000000-0000-0000-0000-000000000000}"/>
          </ac:spMkLst>
        </pc:spChg>
        <pc:spChg chg="del">
          <ac:chgData name="Douglas Malcolm" userId="6fbabce8-ec94-4dd3-b118-672eb69ae1ad" providerId="ADAL" clId="{D1D3B027-A055-7B41-AE82-5839AC75B65A}" dt="2021-06-04T19:15:14.153" v="58" actId="478"/>
          <ac:spMkLst>
            <pc:docMk/>
            <pc:sldMk cId="0" sldId="393"/>
            <ac:spMk id="41988" creationId="{00000000-0000-0000-0000-000000000000}"/>
          </ac:spMkLst>
        </pc:spChg>
        <pc:spChg chg="del">
          <ac:chgData name="Douglas Malcolm" userId="6fbabce8-ec94-4dd3-b118-672eb69ae1ad" providerId="ADAL" clId="{D1D3B027-A055-7B41-AE82-5839AC75B65A}" dt="2021-06-04T19:15:14.153" v="58" actId="478"/>
          <ac:spMkLst>
            <pc:docMk/>
            <pc:sldMk cId="0" sldId="393"/>
            <ac:spMk id="41989" creationId="{00000000-0000-0000-0000-000000000000}"/>
          </ac:spMkLst>
        </pc:spChg>
      </pc:sldChg>
      <pc:sldChg chg="delSp">
        <pc:chgData name="Douglas Malcolm" userId="6fbabce8-ec94-4dd3-b118-672eb69ae1ad" providerId="ADAL" clId="{D1D3B027-A055-7B41-AE82-5839AC75B65A}" dt="2021-06-04T19:15:34.410" v="61" actId="478"/>
        <pc:sldMkLst>
          <pc:docMk/>
          <pc:sldMk cId="0" sldId="394"/>
        </pc:sldMkLst>
        <pc:spChg chg="del">
          <ac:chgData name="Douglas Malcolm" userId="6fbabce8-ec94-4dd3-b118-672eb69ae1ad" providerId="ADAL" clId="{D1D3B027-A055-7B41-AE82-5839AC75B65A}" dt="2021-06-04T19:15:34.410" v="61" actId="478"/>
          <ac:spMkLst>
            <pc:docMk/>
            <pc:sldMk cId="0" sldId="394"/>
            <ac:spMk id="2" creationId="{00000000-0000-0000-0000-000000000000}"/>
          </ac:spMkLst>
        </pc:spChg>
        <pc:spChg chg="del">
          <ac:chgData name="Douglas Malcolm" userId="6fbabce8-ec94-4dd3-b118-672eb69ae1ad" providerId="ADAL" clId="{D1D3B027-A055-7B41-AE82-5839AC75B65A}" dt="2021-06-04T19:15:34.410" v="61" actId="478"/>
          <ac:spMkLst>
            <pc:docMk/>
            <pc:sldMk cId="0" sldId="394"/>
            <ac:spMk id="44036" creationId="{00000000-0000-0000-0000-000000000000}"/>
          </ac:spMkLst>
        </pc:spChg>
        <pc:spChg chg="del">
          <ac:chgData name="Douglas Malcolm" userId="6fbabce8-ec94-4dd3-b118-672eb69ae1ad" providerId="ADAL" clId="{D1D3B027-A055-7B41-AE82-5839AC75B65A}" dt="2021-06-04T19:15:34.410" v="61" actId="478"/>
          <ac:spMkLst>
            <pc:docMk/>
            <pc:sldMk cId="0" sldId="394"/>
            <ac:spMk id="44037" creationId="{00000000-0000-0000-0000-000000000000}"/>
          </ac:spMkLst>
        </pc:spChg>
      </pc:sldChg>
      <pc:sldChg chg="delSp">
        <pc:chgData name="Douglas Malcolm" userId="6fbabce8-ec94-4dd3-b118-672eb69ae1ad" providerId="ADAL" clId="{D1D3B027-A055-7B41-AE82-5839AC75B65A}" dt="2021-06-04T19:15:17.584" v="59" actId="478"/>
        <pc:sldMkLst>
          <pc:docMk/>
          <pc:sldMk cId="0" sldId="395"/>
        </pc:sldMkLst>
        <pc:spChg chg="del">
          <ac:chgData name="Douglas Malcolm" userId="6fbabce8-ec94-4dd3-b118-672eb69ae1ad" providerId="ADAL" clId="{D1D3B027-A055-7B41-AE82-5839AC75B65A}" dt="2021-06-04T19:15:17.584" v="59" actId="478"/>
          <ac:spMkLst>
            <pc:docMk/>
            <pc:sldMk cId="0" sldId="395"/>
            <ac:spMk id="2" creationId="{00000000-0000-0000-0000-000000000000}"/>
          </ac:spMkLst>
        </pc:spChg>
        <pc:spChg chg="del">
          <ac:chgData name="Douglas Malcolm" userId="6fbabce8-ec94-4dd3-b118-672eb69ae1ad" providerId="ADAL" clId="{D1D3B027-A055-7B41-AE82-5839AC75B65A}" dt="2021-06-04T19:15:17.584" v="59" actId="478"/>
          <ac:spMkLst>
            <pc:docMk/>
            <pc:sldMk cId="0" sldId="395"/>
            <ac:spMk id="45060" creationId="{00000000-0000-0000-0000-000000000000}"/>
          </ac:spMkLst>
        </pc:spChg>
        <pc:spChg chg="del">
          <ac:chgData name="Douglas Malcolm" userId="6fbabce8-ec94-4dd3-b118-672eb69ae1ad" providerId="ADAL" clId="{D1D3B027-A055-7B41-AE82-5839AC75B65A}" dt="2021-06-04T19:15:17.584" v="59" actId="478"/>
          <ac:spMkLst>
            <pc:docMk/>
            <pc:sldMk cId="0" sldId="395"/>
            <ac:spMk id="45061" creationId="{00000000-0000-0000-0000-000000000000}"/>
          </ac:spMkLst>
        </pc:spChg>
      </pc:sldChg>
      <pc:sldChg chg="delSp">
        <pc:chgData name="Douglas Malcolm" userId="6fbabce8-ec94-4dd3-b118-672eb69ae1ad" providerId="ADAL" clId="{D1D3B027-A055-7B41-AE82-5839AC75B65A}" dt="2021-06-04T19:15:21.003" v="60" actId="478"/>
        <pc:sldMkLst>
          <pc:docMk/>
          <pc:sldMk cId="0" sldId="396"/>
        </pc:sldMkLst>
        <pc:spChg chg="del">
          <ac:chgData name="Douglas Malcolm" userId="6fbabce8-ec94-4dd3-b118-672eb69ae1ad" providerId="ADAL" clId="{D1D3B027-A055-7B41-AE82-5839AC75B65A}" dt="2021-06-04T19:15:21.003" v="60" actId="478"/>
          <ac:spMkLst>
            <pc:docMk/>
            <pc:sldMk cId="0" sldId="396"/>
            <ac:spMk id="2" creationId="{00000000-0000-0000-0000-000000000000}"/>
          </ac:spMkLst>
        </pc:spChg>
        <pc:spChg chg="del">
          <ac:chgData name="Douglas Malcolm" userId="6fbabce8-ec94-4dd3-b118-672eb69ae1ad" providerId="ADAL" clId="{D1D3B027-A055-7B41-AE82-5839AC75B65A}" dt="2021-06-04T19:15:21.003" v="60" actId="478"/>
          <ac:spMkLst>
            <pc:docMk/>
            <pc:sldMk cId="0" sldId="396"/>
            <ac:spMk id="46084" creationId="{00000000-0000-0000-0000-000000000000}"/>
          </ac:spMkLst>
        </pc:spChg>
        <pc:spChg chg="del">
          <ac:chgData name="Douglas Malcolm" userId="6fbabce8-ec94-4dd3-b118-672eb69ae1ad" providerId="ADAL" clId="{D1D3B027-A055-7B41-AE82-5839AC75B65A}" dt="2021-06-04T19:15:21.003" v="60" actId="478"/>
          <ac:spMkLst>
            <pc:docMk/>
            <pc:sldMk cId="0" sldId="396"/>
            <ac:spMk id="46085" creationId="{00000000-0000-0000-0000-000000000000}"/>
          </ac:spMkLst>
        </pc:spChg>
      </pc:sldChg>
      <pc:sldChg chg="delSp modSp mod">
        <pc:chgData name="Douglas Malcolm" userId="6fbabce8-ec94-4dd3-b118-672eb69ae1ad" providerId="ADAL" clId="{D1D3B027-A055-7B41-AE82-5839AC75B65A}" dt="2021-06-07T15:48:46.013" v="94" actId="20577"/>
        <pc:sldMkLst>
          <pc:docMk/>
          <pc:sldMk cId="0" sldId="398"/>
        </pc:sldMkLst>
        <pc:spChg chg="del">
          <ac:chgData name="Douglas Malcolm" userId="6fbabce8-ec94-4dd3-b118-672eb69ae1ad" providerId="ADAL" clId="{D1D3B027-A055-7B41-AE82-5839AC75B65A}" dt="2021-06-04T19:12:00.522" v="38" actId="478"/>
          <ac:spMkLst>
            <pc:docMk/>
            <pc:sldMk cId="0" sldId="398"/>
            <ac:spMk id="2" creationId="{00000000-0000-0000-0000-000000000000}"/>
          </ac:spMkLst>
        </pc:spChg>
        <pc:spChg chg="mod">
          <ac:chgData name="Douglas Malcolm" userId="6fbabce8-ec94-4dd3-b118-672eb69ae1ad" providerId="ADAL" clId="{D1D3B027-A055-7B41-AE82-5839AC75B65A}" dt="2021-06-07T15:48:46.013" v="94" actId="20577"/>
          <ac:spMkLst>
            <pc:docMk/>
            <pc:sldMk cId="0" sldId="398"/>
            <ac:spMk id="3" creationId="{00000000-0000-0000-0000-000000000000}"/>
          </ac:spMkLst>
        </pc:spChg>
        <pc:spChg chg="del">
          <ac:chgData name="Douglas Malcolm" userId="6fbabce8-ec94-4dd3-b118-672eb69ae1ad" providerId="ADAL" clId="{D1D3B027-A055-7B41-AE82-5839AC75B65A}" dt="2021-06-04T19:12:00.522" v="38" actId="478"/>
          <ac:spMkLst>
            <pc:docMk/>
            <pc:sldMk cId="0" sldId="398"/>
            <ac:spMk id="18436" creationId="{00000000-0000-0000-0000-000000000000}"/>
          </ac:spMkLst>
        </pc:spChg>
        <pc:spChg chg="del">
          <ac:chgData name="Douglas Malcolm" userId="6fbabce8-ec94-4dd3-b118-672eb69ae1ad" providerId="ADAL" clId="{D1D3B027-A055-7B41-AE82-5839AC75B65A}" dt="2021-06-04T19:12:00.522" v="38" actId="478"/>
          <ac:spMkLst>
            <pc:docMk/>
            <pc:sldMk cId="0" sldId="398"/>
            <ac:spMk id="18437" creationId="{00000000-0000-0000-0000-000000000000}"/>
          </ac:spMkLst>
        </pc:spChg>
      </pc:sldChg>
      <pc:sldChg chg="delSp modSp">
        <pc:chgData name="Douglas Malcolm" userId="6fbabce8-ec94-4dd3-b118-672eb69ae1ad" providerId="ADAL" clId="{D1D3B027-A055-7B41-AE82-5839AC75B65A}" dt="2021-06-04T19:16:32.882" v="71"/>
        <pc:sldMkLst>
          <pc:docMk/>
          <pc:sldMk cId="0" sldId="400"/>
        </pc:sldMkLst>
        <pc:spChg chg="del">
          <ac:chgData name="Douglas Malcolm" userId="6fbabce8-ec94-4dd3-b118-672eb69ae1ad" providerId="ADAL" clId="{D1D3B027-A055-7B41-AE82-5839AC75B65A}" dt="2021-06-04T19:14:29.105" v="47" actId="478"/>
          <ac:spMkLst>
            <pc:docMk/>
            <pc:sldMk cId="0" sldId="400"/>
            <ac:spMk id="2" creationId="{00000000-0000-0000-0000-000000000000}"/>
          </ac:spMkLst>
        </pc:spChg>
        <pc:spChg chg="mod">
          <ac:chgData name="Douglas Malcolm" userId="6fbabce8-ec94-4dd3-b118-672eb69ae1ad" providerId="ADAL" clId="{D1D3B027-A055-7B41-AE82-5839AC75B65A}" dt="2021-06-04T19:16:32.882" v="71"/>
          <ac:spMkLst>
            <pc:docMk/>
            <pc:sldMk cId="0" sldId="400"/>
            <ac:spMk id="3" creationId="{00000000-0000-0000-0000-000000000000}"/>
          </ac:spMkLst>
        </pc:spChg>
        <pc:spChg chg="del">
          <ac:chgData name="Douglas Malcolm" userId="6fbabce8-ec94-4dd3-b118-672eb69ae1ad" providerId="ADAL" clId="{D1D3B027-A055-7B41-AE82-5839AC75B65A}" dt="2021-06-04T19:14:29.105" v="47" actId="478"/>
          <ac:spMkLst>
            <pc:docMk/>
            <pc:sldMk cId="0" sldId="400"/>
            <ac:spMk id="27652" creationId="{00000000-0000-0000-0000-000000000000}"/>
          </ac:spMkLst>
        </pc:spChg>
        <pc:spChg chg="del">
          <ac:chgData name="Douglas Malcolm" userId="6fbabce8-ec94-4dd3-b118-672eb69ae1ad" providerId="ADAL" clId="{D1D3B027-A055-7B41-AE82-5839AC75B65A}" dt="2021-06-04T19:14:29.105" v="47" actId="478"/>
          <ac:spMkLst>
            <pc:docMk/>
            <pc:sldMk cId="0" sldId="400"/>
            <ac:spMk id="27653" creationId="{00000000-0000-0000-0000-000000000000}"/>
          </ac:spMkLst>
        </pc:spChg>
      </pc:sldChg>
      <pc:sldChg chg="delSp modSp mod">
        <pc:chgData name="Douglas Malcolm" userId="6fbabce8-ec94-4dd3-b118-672eb69ae1ad" providerId="ADAL" clId="{D1D3B027-A055-7B41-AE82-5839AC75B65A}" dt="2021-06-04T19:16:32.882" v="71"/>
        <pc:sldMkLst>
          <pc:docMk/>
          <pc:sldMk cId="0" sldId="401"/>
        </pc:sldMkLst>
        <pc:spChg chg="del">
          <ac:chgData name="Douglas Malcolm" userId="6fbabce8-ec94-4dd3-b118-672eb69ae1ad" providerId="ADAL" clId="{D1D3B027-A055-7B41-AE82-5839AC75B65A}" dt="2021-06-04T19:14:40.877" v="51" actId="478"/>
          <ac:spMkLst>
            <pc:docMk/>
            <pc:sldMk cId="0" sldId="401"/>
            <ac:spMk id="2" creationId="{00000000-0000-0000-0000-000000000000}"/>
          </ac:spMkLst>
        </pc:spChg>
        <pc:spChg chg="mod">
          <ac:chgData name="Douglas Malcolm" userId="6fbabce8-ec94-4dd3-b118-672eb69ae1ad" providerId="ADAL" clId="{D1D3B027-A055-7B41-AE82-5839AC75B65A}" dt="2021-06-04T19:16:32.882" v="71"/>
          <ac:spMkLst>
            <pc:docMk/>
            <pc:sldMk cId="0" sldId="401"/>
            <ac:spMk id="3" creationId="{00000000-0000-0000-0000-000000000000}"/>
          </ac:spMkLst>
        </pc:spChg>
        <pc:spChg chg="del">
          <ac:chgData name="Douglas Malcolm" userId="6fbabce8-ec94-4dd3-b118-672eb69ae1ad" providerId="ADAL" clId="{D1D3B027-A055-7B41-AE82-5839AC75B65A}" dt="2021-06-04T19:14:40.877" v="51" actId="478"/>
          <ac:spMkLst>
            <pc:docMk/>
            <pc:sldMk cId="0" sldId="401"/>
            <ac:spMk id="33796" creationId="{00000000-0000-0000-0000-000000000000}"/>
          </ac:spMkLst>
        </pc:spChg>
        <pc:spChg chg="del">
          <ac:chgData name="Douglas Malcolm" userId="6fbabce8-ec94-4dd3-b118-672eb69ae1ad" providerId="ADAL" clId="{D1D3B027-A055-7B41-AE82-5839AC75B65A}" dt="2021-06-04T19:14:40.877" v="51" actId="478"/>
          <ac:spMkLst>
            <pc:docMk/>
            <pc:sldMk cId="0" sldId="401"/>
            <ac:spMk id="33797" creationId="{00000000-0000-0000-0000-000000000000}"/>
          </ac:spMkLst>
        </pc:spChg>
      </pc:sldChg>
      <pc:sldChg chg="delSp">
        <pc:chgData name="Douglas Malcolm" userId="6fbabce8-ec94-4dd3-b118-672eb69ae1ad" providerId="ADAL" clId="{D1D3B027-A055-7B41-AE82-5839AC75B65A}" dt="2021-06-04T19:15:38.803" v="62" actId="478"/>
        <pc:sldMkLst>
          <pc:docMk/>
          <pc:sldMk cId="0" sldId="402"/>
        </pc:sldMkLst>
        <pc:spChg chg="del">
          <ac:chgData name="Douglas Malcolm" userId="6fbabce8-ec94-4dd3-b118-672eb69ae1ad" providerId="ADAL" clId="{D1D3B027-A055-7B41-AE82-5839AC75B65A}" dt="2021-06-04T19:15:38.803" v="62" actId="478"/>
          <ac:spMkLst>
            <pc:docMk/>
            <pc:sldMk cId="0" sldId="402"/>
            <ac:spMk id="55299" creationId="{00000000-0000-0000-0000-000000000000}"/>
          </ac:spMkLst>
        </pc:spChg>
        <pc:spChg chg="del">
          <ac:chgData name="Douglas Malcolm" userId="6fbabce8-ec94-4dd3-b118-672eb69ae1ad" providerId="ADAL" clId="{D1D3B027-A055-7B41-AE82-5839AC75B65A}" dt="2021-06-04T19:15:38.803" v="62" actId="478"/>
          <ac:spMkLst>
            <pc:docMk/>
            <pc:sldMk cId="0" sldId="402"/>
            <ac:spMk id="55300" creationId="{00000000-0000-0000-0000-000000000000}"/>
          </ac:spMkLst>
        </pc:spChg>
      </pc:sldChg>
      <pc:sldChg chg="delSp">
        <pc:chgData name="Douglas Malcolm" userId="6fbabce8-ec94-4dd3-b118-672eb69ae1ad" providerId="ADAL" clId="{D1D3B027-A055-7B41-AE82-5839AC75B65A}" dt="2021-06-04T19:11:03.455" v="20" actId="478"/>
        <pc:sldMkLst>
          <pc:docMk/>
          <pc:sldMk cId="0" sldId="403"/>
        </pc:sldMkLst>
        <pc:spChg chg="del">
          <ac:chgData name="Douglas Malcolm" userId="6fbabce8-ec94-4dd3-b118-672eb69ae1ad" providerId="ADAL" clId="{D1D3B027-A055-7B41-AE82-5839AC75B65A}" dt="2021-06-04T19:11:03.455" v="20" actId="478"/>
          <ac:spMkLst>
            <pc:docMk/>
            <pc:sldMk cId="0" sldId="403"/>
            <ac:spMk id="2" creationId="{00000000-0000-0000-0000-000000000000}"/>
          </ac:spMkLst>
        </pc:spChg>
        <pc:spChg chg="del">
          <ac:chgData name="Douglas Malcolm" userId="6fbabce8-ec94-4dd3-b118-672eb69ae1ad" providerId="ADAL" clId="{D1D3B027-A055-7B41-AE82-5839AC75B65A}" dt="2021-06-04T19:11:03.455" v="20" actId="478"/>
          <ac:spMkLst>
            <pc:docMk/>
            <pc:sldMk cId="0" sldId="403"/>
            <ac:spMk id="15364" creationId="{00000000-0000-0000-0000-000000000000}"/>
          </ac:spMkLst>
        </pc:spChg>
        <pc:spChg chg="del">
          <ac:chgData name="Douglas Malcolm" userId="6fbabce8-ec94-4dd3-b118-672eb69ae1ad" providerId="ADAL" clId="{D1D3B027-A055-7B41-AE82-5839AC75B65A}" dt="2021-06-04T19:11:03.455" v="20" actId="478"/>
          <ac:spMkLst>
            <pc:docMk/>
            <pc:sldMk cId="0" sldId="403"/>
            <ac:spMk id="15365" creationId="{00000000-0000-0000-0000-000000000000}"/>
          </ac:spMkLst>
        </pc:spChg>
      </pc:sldChg>
      <pc:sldChg chg="delSp mod">
        <pc:chgData name="Douglas Malcolm" userId="6fbabce8-ec94-4dd3-b118-672eb69ae1ad" providerId="ADAL" clId="{D1D3B027-A055-7B41-AE82-5839AC75B65A}" dt="2021-06-04T19:11:52.534" v="35" actId="478"/>
        <pc:sldMkLst>
          <pc:docMk/>
          <pc:sldMk cId="2076407367" sldId="405"/>
        </pc:sldMkLst>
        <pc:spChg chg="del">
          <ac:chgData name="Douglas Malcolm" userId="6fbabce8-ec94-4dd3-b118-672eb69ae1ad" providerId="ADAL" clId="{D1D3B027-A055-7B41-AE82-5839AC75B65A}" dt="2021-06-04T19:11:52.534" v="35" actId="478"/>
          <ac:spMkLst>
            <pc:docMk/>
            <pc:sldMk cId="2076407367" sldId="405"/>
            <ac:spMk id="4" creationId="{00000000-0000-0000-0000-000000000000}"/>
          </ac:spMkLst>
        </pc:spChg>
        <pc:spChg chg="del">
          <ac:chgData name="Douglas Malcolm" userId="6fbabce8-ec94-4dd3-b118-672eb69ae1ad" providerId="ADAL" clId="{D1D3B027-A055-7B41-AE82-5839AC75B65A}" dt="2021-06-04T19:11:52.534" v="35" actId="478"/>
          <ac:spMkLst>
            <pc:docMk/>
            <pc:sldMk cId="2076407367" sldId="405"/>
            <ac:spMk id="5" creationId="{00000000-0000-0000-0000-000000000000}"/>
          </ac:spMkLst>
        </pc:spChg>
        <pc:spChg chg="del">
          <ac:chgData name="Douglas Malcolm" userId="6fbabce8-ec94-4dd3-b118-672eb69ae1ad" providerId="ADAL" clId="{D1D3B027-A055-7B41-AE82-5839AC75B65A}" dt="2021-06-04T19:11:52.534" v="35" actId="478"/>
          <ac:spMkLst>
            <pc:docMk/>
            <pc:sldMk cId="2076407367" sldId="405"/>
            <ac:spMk id="6" creationId="{00000000-0000-0000-0000-000000000000}"/>
          </ac:spMkLst>
        </pc:spChg>
      </pc:sldChg>
      <pc:sldChg chg="delSp">
        <pc:chgData name="Douglas Malcolm" userId="6fbabce8-ec94-4dd3-b118-672eb69ae1ad" providerId="ADAL" clId="{D1D3B027-A055-7B41-AE82-5839AC75B65A}" dt="2021-06-04T19:11:06.079" v="21" actId="478"/>
        <pc:sldMkLst>
          <pc:docMk/>
          <pc:sldMk cId="1424385345" sldId="406"/>
        </pc:sldMkLst>
        <pc:spChg chg="del">
          <ac:chgData name="Douglas Malcolm" userId="6fbabce8-ec94-4dd3-b118-672eb69ae1ad" providerId="ADAL" clId="{D1D3B027-A055-7B41-AE82-5839AC75B65A}" dt="2021-06-04T19:11:06.079" v="21" actId="478"/>
          <ac:spMkLst>
            <pc:docMk/>
            <pc:sldMk cId="1424385345" sldId="406"/>
            <ac:spMk id="2" creationId="{00000000-0000-0000-0000-000000000000}"/>
          </ac:spMkLst>
        </pc:spChg>
        <pc:spChg chg="del">
          <ac:chgData name="Douglas Malcolm" userId="6fbabce8-ec94-4dd3-b118-672eb69ae1ad" providerId="ADAL" clId="{D1D3B027-A055-7B41-AE82-5839AC75B65A}" dt="2021-06-04T19:11:06.079" v="21" actId="478"/>
          <ac:spMkLst>
            <pc:docMk/>
            <pc:sldMk cId="1424385345" sldId="406"/>
            <ac:spMk id="15364" creationId="{00000000-0000-0000-0000-000000000000}"/>
          </ac:spMkLst>
        </pc:spChg>
        <pc:spChg chg="del">
          <ac:chgData name="Douglas Malcolm" userId="6fbabce8-ec94-4dd3-b118-672eb69ae1ad" providerId="ADAL" clId="{D1D3B027-A055-7B41-AE82-5839AC75B65A}" dt="2021-06-04T19:11:06.079" v="21" actId="478"/>
          <ac:spMkLst>
            <pc:docMk/>
            <pc:sldMk cId="1424385345" sldId="406"/>
            <ac:spMk id="15365" creationId="{00000000-0000-0000-0000-000000000000}"/>
          </ac:spMkLst>
        </pc:spChg>
      </pc:sldChg>
      <pc:sldChg chg="delSp modSp mod">
        <pc:chgData name="Douglas Malcolm" userId="6fbabce8-ec94-4dd3-b118-672eb69ae1ad" providerId="ADAL" clId="{D1D3B027-A055-7B41-AE82-5839AC75B65A}" dt="2021-06-07T16:10:30.701" v="121" actId="20577"/>
        <pc:sldMkLst>
          <pc:docMk/>
          <pc:sldMk cId="984807002" sldId="407"/>
        </pc:sldMkLst>
        <pc:spChg chg="del">
          <ac:chgData name="Douglas Malcolm" userId="6fbabce8-ec94-4dd3-b118-672eb69ae1ad" providerId="ADAL" clId="{D1D3B027-A055-7B41-AE82-5839AC75B65A}" dt="2021-06-04T19:14:26.630" v="46" actId="478"/>
          <ac:spMkLst>
            <pc:docMk/>
            <pc:sldMk cId="984807002" sldId="407"/>
            <ac:spMk id="2" creationId="{00000000-0000-0000-0000-000000000000}"/>
          </ac:spMkLst>
        </pc:spChg>
        <pc:spChg chg="mod">
          <ac:chgData name="Douglas Malcolm" userId="6fbabce8-ec94-4dd3-b118-672eb69ae1ad" providerId="ADAL" clId="{D1D3B027-A055-7B41-AE82-5839AC75B65A}" dt="2021-06-07T16:10:30.701" v="121" actId="20577"/>
          <ac:spMkLst>
            <pc:docMk/>
            <pc:sldMk cId="984807002" sldId="407"/>
            <ac:spMk id="4" creationId="{00000000-0000-0000-0000-000000000000}"/>
          </ac:spMkLst>
        </pc:spChg>
        <pc:spChg chg="del">
          <ac:chgData name="Douglas Malcolm" userId="6fbabce8-ec94-4dd3-b118-672eb69ae1ad" providerId="ADAL" clId="{D1D3B027-A055-7B41-AE82-5839AC75B65A}" dt="2021-06-04T19:14:26.630" v="46" actId="478"/>
          <ac:spMkLst>
            <pc:docMk/>
            <pc:sldMk cId="984807002" sldId="407"/>
            <ac:spMk id="20482" creationId="{00000000-0000-0000-0000-000000000000}"/>
          </ac:spMkLst>
        </pc:spChg>
        <pc:spChg chg="del">
          <ac:chgData name="Douglas Malcolm" userId="6fbabce8-ec94-4dd3-b118-672eb69ae1ad" providerId="ADAL" clId="{D1D3B027-A055-7B41-AE82-5839AC75B65A}" dt="2021-06-04T19:14:26.630" v="46" actId="478"/>
          <ac:spMkLst>
            <pc:docMk/>
            <pc:sldMk cId="984807002" sldId="407"/>
            <ac:spMk id="20483" creationId="{00000000-0000-0000-0000-000000000000}"/>
          </ac:spMkLst>
        </pc:spChg>
      </pc:sldChg>
      <pc:sldChg chg="delSp modSp">
        <pc:chgData name="Douglas Malcolm" userId="6fbabce8-ec94-4dd3-b118-672eb69ae1ad" providerId="ADAL" clId="{D1D3B027-A055-7B41-AE82-5839AC75B65A}" dt="2021-06-07T16:10:47.288" v="122"/>
        <pc:sldMkLst>
          <pc:docMk/>
          <pc:sldMk cId="917362499" sldId="408"/>
        </pc:sldMkLst>
        <pc:spChg chg="del">
          <ac:chgData name="Douglas Malcolm" userId="6fbabce8-ec94-4dd3-b118-672eb69ae1ad" providerId="ADAL" clId="{D1D3B027-A055-7B41-AE82-5839AC75B65A}" dt="2021-06-04T19:14:37.046" v="50" actId="478"/>
          <ac:spMkLst>
            <pc:docMk/>
            <pc:sldMk cId="917362499" sldId="408"/>
            <ac:spMk id="2" creationId="{00000000-0000-0000-0000-000000000000}"/>
          </ac:spMkLst>
        </pc:spChg>
        <pc:spChg chg="mod">
          <ac:chgData name="Douglas Malcolm" userId="6fbabce8-ec94-4dd3-b118-672eb69ae1ad" providerId="ADAL" clId="{D1D3B027-A055-7B41-AE82-5839AC75B65A}" dt="2021-06-07T16:10:47.288" v="122"/>
          <ac:spMkLst>
            <pc:docMk/>
            <pc:sldMk cId="917362499" sldId="408"/>
            <ac:spMk id="4" creationId="{00000000-0000-0000-0000-000000000000}"/>
          </ac:spMkLst>
        </pc:spChg>
        <pc:spChg chg="del">
          <ac:chgData name="Douglas Malcolm" userId="6fbabce8-ec94-4dd3-b118-672eb69ae1ad" providerId="ADAL" clId="{D1D3B027-A055-7B41-AE82-5839AC75B65A}" dt="2021-06-04T19:14:37.046" v="50" actId="478"/>
          <ac:spMkLst>
            <pc:docMk/>
            <pc:sldMk cId="917362499" sldId="408"/>
            <ac:spMk id="20482" creationId="{00000000-0000-0000-0000-000000000000}"/>
          </ac:spMkLst>
        </pc:spChg>
        <pc:spChg chg="del">
          <ac:chgData name="Douglas Malcolm" userId="6fbabce8-ec94-4dd3-b118-672eb69ae1ad" providerId="ADAL" clId="{D1D3B027-A055-7B41-AE82-5839AC75B65A}" dt="2021-06-04T19:14:37.046" v="50" actId="478"/>
          <ac:spMkLst>
            <pc:docMk/>
            <pc:sldMk cId="917362499" sldId="408"/>
            <ac:spMk id="20483" creationId="{00000000-0000-0000-0000-000000000000}"/>
          </ac:spMkLst>
        </pc:spChg>
      </pc:sldChg>
      <pc:sldChg chg="delSp">
        <pc:chgData name="Douglas Malcolm" userId="6fbabce8-ec94-4dd3-b118-672eb69ae1ad" providerId="ADAL" clId="{D1D3B027-A055-7B41-AE82-5839AC75B65A}" dt="2021-06-04T19:14:53.275" v="54" actId="478"/>
        <pc:sldMkLst>
          <pc:docMk/>
          <pc:sldMk cId="1841865503" sldId="409"/>
        </pc:sldMkLst>
        <pc:spChg chg="del">
          <ac:chgData name="Douglas Malcolm" userId="6fbabce8-ec94-4dd3-b118-672eb69ae1ad" providerId="ADAL" clId="{D1D3B027-A055-7B41-AE82-5839AC75B65A}" dt="2021-06-04T19:14:53.275" v="54" actId="478"/>
          <ac:spMkLst>
            <pc:docMk/>
            <pc:sldMk cId="1841865503" sldId="409"/>
            <ac:spMk id="2" creationId="{00000000-0000-0000-0000-000000000000}"/>
          </ac:spMkLst>
        </pc:spChg>
        <pc:spChg chg="del">
          <ac:chgData name="Douglas Malcolm" userId="6fbabce8-ec94-4dd3-b118-672eb69ae1ad" providerId="ADAL" clId="{D1D3B027-A055-7B41-AE82-5839AC75B65A}" dt="2021-06-04T19:14:53.275" v="54" actId="478"/>
          <ac:spMkLst>
            <pc:docMk/>
            <pc:sldMk cId="1841865503" sldId="409"/>
            <ac:spMk id="20482" creationId="{00000000-0000-0000-0000-000000000000}"/>
          </ac:spMkLst>
        </pc:spChg>
        <pc:spChg chg="del">
          <ac:chgData name="Douglas Malcolm" userId="6fbabce8-ec94-4dd3-b118-672eb69ae1ad" providerId="ADAL" clId="{D1D3B027-A055-7B41-AE82-5839AC75B65A}" dt="2021-06-04T19:14:53.275" v="54" actId="478"/>
          <ac:spMkLst>
            <pc:docMk/>
            <pc:sldMk cId="1841865503" sldId="409"/>
            <ac:spMk id="20483" creationId="{00000000-0000-0000-0000-000000000000}"/>
          </ac:spMkLst>
        </pc:spChg>
      </pc:sldChg>
      <pc:sldChg chg="delSp">
        <pc:chgData name="Douglas Malcolm" userId="6fbabce8-ec94-4dd3-b118-672eb69ae1ad" providerId="ADAL" clId="{D1D3B027-A055-7B41-AE82-5839AC75B65A}" dt="2021-06-04T19:11:32.874" v="30" actId="478"/>
        <pc:sldMkLst>
          <pc:docMk/>
          <pc:sldMk cId="2488696808" sldId="410"/>
        </pc:sldMkLst>
        <pc:spChg chg="del">
          <ac:chgData name="Douglas Malcolm" userId="6fbabce8-ec94-4dd3-b118-672eb69ae1ad" providerId="ADAL" clId="{D1D3B027-A055-7B41-AE82-5839AC75B65A}" dt="2021-06-04T19:11:32.874" v="30" actId="478"/>
          <ac:spMkLst>
            <pc:docMk/>
            <pc:sldMk cId="2488696808" sldId="410"/>
            <ac:spMk id="2" creationId="{00000000-0000-0000-0000-000000000000}"/>
          </ac:spMkLst>
        </pc:spChg>
        <pc:spChg chg="del">
          <ac:chgData name="Douglas Malcolm" userId="6fbabce8-ec94-4dd3-b118-672eb69ae1ad" providerId="ADAL" clId="{D1D3B027-A055-7B41-AE82-5839AC75B65A}" dt="2021-06-04T19:11:32.874" v="30" actId="478"/>
          <ac:spMkLst>
            <pc:docMk/>
            <pc:sldMk cId="2488696808" sldId="410"/>
            <ac:spMk id="24578" creationId="{00000000-0000-0000-0000-000000000000}"/>
          </ac:spMkLst>
        </pc:spChg>
        <pc:spChg chg="del">
          <ac:chgData name="Douglas Malcolm" userId="6fbabce8-ec94-4dd3-b118-672eb69ae1ad" providerId="ADAL" clId="{D1D3B027-A055-7B41-AE82-5839AC75B65A}" dt="2021-06-04T19:11:32.874" v="30" actId="478"/>
          <ac:spMkLst>
            <pc:docMk/>
            <pc:sldMk cId="2488696808" sldId="410"/>
            <ac:spMk id="24579" creationId="{00000000-0000-0000-0000-000000000000}"/>
          </ac:spMkLst>
        </pc:spChg>
      </pc:sldChg>
      <pc:sldChg chg="delSp mod">
        <pc:chgData name="Douglas Malcolm" userId="6fbabce8-ec94-4dd3-b118-672eb69ae1ad" providerId="ADAL" clId="{D1D3B027-A055-7B41-AE82-5839AC75B65A}" dt="2021-06-04T19:15:02.546" v="55" actId="478"/>
        <pc:sldMkLst>
          <pc:docMk/>
          <pc:sldMk cId="1967441204" sldId="411"/>
        </pc:sldMkLst>
        <pc:spChg chg="del">
          <ac:chgData name="Douglas Malcolm" userId="6fbabce8-ec94-4dd3-b118-672eb69ae1ad" providerId="ADAL" clId="{D1D3B027-A055-7B41-AE82-5839AC75B65A}" dt="2021-06-04T19:15:02.546" v="55" actId="478"/>
          <ac:spMkLst>
            <pc:docMk/>
            <pc:sldMk cId="1967441204" sldId="411"/>
            <ac:spMk id="5" creationId="{FD35B805-466E-45C6-B5A1-58F3DD5BFE45}"/>
          </ac:spMkLst>
        </pc:spChg>
        <pc:spChg chg="del">
          <ac:chgData name="Douglas Malcolm" userId="6fbabce8-ec94-4dd3-b118-672eb69ae1ad" providerId="ADAL" clId="{D1D3B027-A055-7B41-AE82-5839AC75B65A}" dt="2021-06-04T19:15:02.546" v="55" actId="478"/>
          <ac:spMkLst>
            <pc:docMk/>
            <pc:sldMk cId="1967441204" sldId="411"/>
            <ac:spMk id="6" creationId="{9E8B1BDB-2BEE-4AA4-BAFA-4E8374260020}"/>
          </ac:spMkLst>
        </pc:spChg>
      </pc:sldChg>
      <pc:sldChg chg="delSp">
        <pc:chgData name="Douglas Malcolm" userId="6fbabce8-ec94-4dd3-b118-672eb69ae1ad" providerId="ADAL" clId="{D1D3B027-A055-7B41-AE82-5839AC75B65A}" dt="2021-06-04T19:15:41.732" v="63" actId="478"/>
        <pc:sldMkLst>
          <pc:docMk/>
          <pc:sldMk cId="597368175" sldId="412"/>
        </pc:sldMkLst>
        <pc:spChg chg="del">
          <ac:chgData name="Douglas Malcolm" userId="6fbabce8-ec94-4dd3-b118-672eb69ae1ad" providerId="ADAL" clId="{D1D3B027-A055-7B41-AE82-5839AC75B65A}" dt="2021-06-04T19:15:41.732" v="63" actId="478"/>
          <ac:spMkLst>
            <pc:docMk/>
            <pc:sldMk cId="597368175" sldId="412"/>
            <ac:spMk id="55299" creationId="{00000000-0000-0000-0000-000000000000}"/>
          </ac:spMkLst>
        </pc:spChg>
        <pc:spChg chg="del">
          <ac:chgData name="Douglas Malcolm" userId="6fbabce8-ec94-4dd3-b118-672eb69ae1ad" providerId="ADAL" clId="{D1D3B027-A055-7B41-AE82-5839AC75B65A}" dt="2021-06-04T19:15:41.732" v="63" actId="478"/>
          <ac:spMkLst>
            <pc:docMk/>
            <pc:sldMk cId="597368175" sldId="412"/>
            <ac:spMk id="55300" creationId="{00000000-0000-0000-0000-000000000000}"/>
          </ac:spMkLst>
        </pc:spChg>
      </pc:sldChg>
      <pc:sldMasterChg chg="delSp modSp mod delSldLayout modSldLayout">
        <pc:chgData name="Douglas Malcolm" userId="6fbabce8-ec94-4dd3-b118-672eb69ae1ad" providerId="ADAL" clId="{D1D3B027-A055-7B41-AE82-5839AC75B65A}" dt="2021-06-04T19:12:27.420" v="43" actId="1076"/>
        <pc:sldMasterMkLst>
          <pc:docMk/>
          <pc:sldMasterMk cId="2056982784" sldId="2147484077"/>
        </pc:sldMasterMkLst>
        <pc:spChg chg="mod">
          <ac:chgData name="Douglas Malcolm" userId="6fbabce8-ec94-4dd3-b118-672eb69ae1ad" providerId="ADAL" clId="{D1D3B027-A055-7B41-AE82-5839AC75B65A}" dt="2021-06-04T19:12:27.420" v="43" actId="1076"/>
          <ac:spMkLst>
            <pc:docMk/>
            <pc:sldMasterMk cId="2056982784" sldId="2147484077"/>
            <ac:spMk id="3" creationId="{00000000-0000-0000-0000-000000000000}"/>
          </ac:spMkLst>
        </pc:spChg>
        <pc:spChg chg="del">
          <ac:chgData name="Douglas Malcolm" userId="6fbabce8-ec94-4dd3-b118-672eb69ae1ad" providerId="ADAL" clId="{D1D3B027-A055-7B41-AE82-5839AC75B65A}" dt="2021-06-04T19:10:15.079" v="11" actId="478"/>
          <ac:spMkLst>
            <pc:docMk/>
            <pc:sldMasterMk cId="2056982784" sldId="2147484077"/>
            <ac:spMk id="4" creationId="{00000000-0000-0000-0000-000000000000}"/>
          </ac:spMkLst>
        </pc:spChg>
        <pc:spChg chg="del">
          <ac:chgData name="Douglas Malcolm" userId="6fbabce8-ec94-4dd3-b118-672eb69ae1ad" providerId="ADAL" clId="{D1D3B027-A055-7B41-AE82-5839AC75B65A}" dt="2021-06-04T19:10:15.079" v="11" actId="478"/>
          <ac:spMkLst>
            <pc:docMk/>
            <pc:sldMasterMk cId="2056982784" sldId="2147484077"/>
            <ac:spMk id="5" creationId="{00000000-0000-0000-0000-000000000000}"/>
          </ac:spMkLst>
        </pc:spChg>
        <pc:spChg chg="del">
          <ac:chgData name="Douglas Malcolm" userId="6fbabce8-ec94-4dd3-b118-672eb69ae1ad" providerId="ADAL" clId="{D1D3B027-A055-7B41-AE82-5839AC75B65A}" dt="2021-06-04T19:10:15.079" v="11" actId="478"/>
          <ac:spMkLst>
            <pc:docMk/>
            <pc:sldMasterMk cId="2056982784" sldId="2147484077"/>
            <ac:spMk id="6" creationId="{00000000-0000-0000-0000-000000000000}"/>
          </ac:spMkLst>
        </pc:spChg>
        <pc:sldLayoutChg chg="delSp mod">
          <pc:chgData name="Douglas Malcolm" userId="6fbabce8-ec94-4dd3-b118-672eb69ae1ad" providerId="ADAL" clId="{D1D3B027-A055-7B41-AE82-5839AC75B65A}" dt="2021-06-04T19:10:11.710" v="10" actId="478"/>
          <pc:sldLayoutMkLst>
            <pc:docMk/>
            <pc:sldMasterMk cId="2056982784" sldId="2147484077"/>
            <pc:sldLayoutMk cId="1517901282" sldId="2147484078"/>
          </pc:sldLayoutMkLst>
          <pc:spChg chg="del">
            <ac:chgData name="Douglas Malcolm" userId="6fbabce8-ec94-4dd3-b118-672eb69ae1ad" providerId="ADAL" clId="{D1D3B027-A055-7B41-AE82-5839AC75B65A}" dt="2021-06-04T19:10:11.710" v="10" actId="478"/>
            <ac:spMkLst>
              <pc:docMk/>
              <pc:sldMasterMk cId="2056982784" sldId="2147484077"/>
              <pc:sldLayoutMk cId="1517901282" sldId="2147484078"/>
              <ac:spMk id="4" creationId="{00000000-0000-0000-0000-000000000000}"/>
            </ac:spMkLst>
          </pc:spChg>
          <pc:spChg chg="del">
            <ac:chgData name="Douglas Malcolm" userId="6fbabce8-ec94-4dd3-b118-672eb69ae1ad" providerId="ADAL" clId="{D1D3B027-A055-7B41-AE82-5839AC75B65A}" dt="2021-06-04T19:10:11.710" v="10" actId="478"/>
            <ac:spMkLst>
              <pc:docMk/>
              <pc:sldMasterMk cId="2056982784" sldId="2147484077"/>
              <pc:sldLayoutMk cId="1517901282" sldId="2147484078"/>
              <ac:spMk id="5" creationId="{00000000-0000-0000-0000-000000000000}"/>
            </ac:spMkLst>
          </pc:spChg>
          <pc:spChg chg="del">
            <ac:chgData name="Douglas Malcolm" userId="6fbabce8-ec94-4dd3-b118-672eb69ae1ad" providerId="ADAL" clId="{D1D3B027-A055-7B41-AE82-5839AC75B65A}" dt="2021-06-04T19:10:11.710" v="10" actId="478"/>
            <ac:spMkLst>
              <pc:docMk/>
              <pc:sldMasterMk cId="2056982784" sldId="2147484077"/>
              <pc:sldLayoutMk cId="1517901282" sldId="2147484078"/>
              <ac:spMk id="6" creationId="{00000000-0000-0000-0000-000000000000}"/>
            </ac:spMkLst>
          </pc:spChg>
        </pc:sldLayoutChg>
        <pc:sldLayoutChg chg="delSp mod">
          <pc:chgData name="Douglas Malcolm" userId="6fbabce8-ec94-4dd3-b118-672eb69ae1ad" providerId="ADAL" clId="{D1D3B027-A055-7B41-AE82-5839AC75B65A}" dt="2021-06-04T19:10:07.918" v="9" actId="478"/>
          <pc:sldLayoutMkLst>
            <pc:docMk/>
            <pc:sldMasterMk cId="2056982784" sldId="2147484077"/>
            <pc:sldLayoutMk cId="1408603861" sldId="2147484079"/>
          </pc:sldLayoutMkLst>
          <pc:spChg chg="del">
            <ac:chgData name="Douglas Malcolm" userId="6fbabce8-ec94-4dd3-b118-672eb69ae1ad" providerId="ADAL" clId="{D1D3B027-A055-7B41-AE82-5839AC75B65A}" dt="2021-06-04T19:10:07.918" v="9" actId="478"/>
            <ac:spMkLst>
              <pc:docMk/>
              <pc:sldMasterMk cId="2056982784" sldId="2147484077"/>
              <pc:sldLayoutMk cId="1408603861" sldId="2147484079"/>
              <ac:spMk id="4" creationId="{00000000-0000-0000-0000-000000000000}"/>
            </ac:spMkLst>
          </pc:spChg>
          <pc:spChg chg="del">
            <ac:chgData name="Douglas Malcolm" userId="6fbabce8-ec94-4dd3-b118-672eb69ae1ad" providerId="ADAL" clId="{D1D3B027-A055-7B41-AE82-5839AC75B65A}" dt="2021-06-04T19:10:07.918" v="9" actId="478"/>
            <ac:spMkLst>
              <pc:docMk/>
              <pc:sldMasterMk cId="2056982784" sldId="2147484077"/>
              <pc:sldLayoutMk cId="1408603861" sldId="2147484079"/>
              <ac:spMk id="5" creationId="{00000000-0000-0000-0000-000000000000}"/>
            </ac:spMkLst>
          </pc:spChg>
          <pc:spChg chg="del">
            <ac:chgData name="Douglas Malcolm" userId="6fbabce8-ec94-4dd3-b118-672eb69ae1ad" providerId="ADAL" clId="{D1D3B027-A055-7B41-AE82-5839AC75B65A}" dt="2021-06-04T19:10:07.918" v="9" actId="478"/>
            <ac:spMkLst>
              <pc:docMk/>
              <pc:sldMasterMk cId="2056982784" sldId="2147484077"/>
              <pc:sldLayoutMk cId="1408603861" sldId="2147484079"/>
              <ac:spMk id="6" creationId="{00000000-0000-0000-0000-000000000000}"/>
            </ac:spMkLst>
          </pc:spChg>
        </pc:sldLayoutChg>
        <pc:sldLayoutChg chg="del">
          <pc:chgData name="Douglas Malcolm" userId="6fbabce8-ec94-4dd3-b118-672eb69ae1ad" providerId="ADAL" clId="{D1D3B027-A055-7B41-AE82-5839AC75B65A}" dt="2021-06-04T19:10:03.608" v="8" actId="2696"/>
          <pc:sldLayoutMkLst>
            <pc:docMk/>
            <pc:sldMasterMk cId="2056982784" sldId="2147484077"/>
            <pc:sldLayoutMk cId="545367299" sldId="2147484080"/>
          </pc:sldLayoutMkLst>
        </pc:sldLayoutChg>
        <pc:sldLayoutChg chg="del">
          <pc:chgData name="Douglas Malcolm" userId="6fbabce8-ec94-4dd3-b118-672eb69ae1ad" providerId="ADAL" clId="{D1D3B027-A055-7B41-AE82-5839AC75B65A}" dt="2021-06-04T19:10:01.868" v="7" actId="2696"/>
          <pc:sldLayoutMkLst>
            <pc:docMk/>
            <pc:sldMasterMk cId="2056982784" sldId="2147484077"/>
            <pc:sldLayoutMk cId="527988897" sldId="2147484081"/>
          </pc:sldLayoutMkLst>
        </pc:sldLayoutChg>
        <pc:sldLayoutChg chg="del">
          <pc:chgData name="Douglas Malcolm" userId="6fbabce8-ec94-4dd3-b118-672eb69ae1ad" providerId="ADAL" clId="{D1D3B027-A055-7B41-AE82-5839AC75B65A}" dt="2021-06-04T19:09:59.970" v="6" actId="2696"/>
          <pc:sldLayoutMkLst>
            <pc:docMk/>
            <pc:sldMasterMk cId="2056982784" sldId="2147484077"/>
            <pc:sldLayoutMk cId="506962475" sldId="2147484082"/>
          </pc:sldLayoutMkLst>
        </pc:sldLayoutChg>
        <pc:sldLayoutChg chg="del">
          <pc:chgData name="Douglas Malcolm" userId="6fbabce8-ec94-4dd3-b118-672eb69ae1ad" providerId="ADAL" clId="{D1D3B027-A055-7B41-AE82-5839AC75B65A}" dt="2021-06-04T19:09:58.046" v="5" actId="2696"/>
          <pc:sldLayoutMkLst>
            <pc:docMk/>
            <pc:sldMasterMk cId="2056982784" sldId="2147484077"/>
            <pc:sldLayoutMk cId="1450689676" sldId="2147484083"/>
          </pc:sldLayoutMkLst>
        </pc:sldLayoutChg>
        <pc:sldLayoutChg chg="del">
          <pc:chgData name="Douglas Malcolm" userId="6fbabce8-ec94-4dd3-b118-672eb69ae1ad" providerId="ADAL" clId="{D1D3B027-A055-7B41-AE82-5839AC75B65A}" dt="2021-06-04T19:09:56.200" v="4" actId="2696"/>
          <pc:sldLayoutMkLst>
            <pc:docMk/>
            <pc:sldMasterMk cId="2056982784" sldId="2147484077"/>
            <pc:sldLayoutMk cId="1359540141" sldId="2147484084"/>
          </pc:sldLayoutMkLst>
        </pc:sldLayoutChg>
        <pc:sldLayoutChg chg="del">
          <pc:chgData name="Douglas Malcolm" userId="6fbabce8-ec94-4dd3-b118-672eb69ae1ad" providerId="ADAL" clId="{D1D3B027-A055-7B41-AE82-5839AC75B65A}" dt="2021-06-04T19:09:53.883" v="3" actId="2696"/>
          <pc:sldLayoutMkLst>
            <pc:docMk/>
            <pc:sldMasterMk cId="2056982784" sldId="2147484077"/>
            <pc:sldLayoutMk cId="565145707" sldId="2147484085"/>
          </pc:sldLayoutMkLst>
        </pc:sldLayoutChg>
        <pc:sldLayoutChg chg="del">
          <pc:chgData name="Douglas Malcolm" userId="6fbabce8-ec94-4dd3-b118-672eb69ae1ad" providerId="ADAL" clId="{D1D3B027-A055-7B41-AE82-5839AC75B65A}" dt="2021-06-04T19:09:52.109" v="2" actId="2696"/>
          <pc:sldLayoutMkLst>
            <pc:docMk/>
            <pc:sldMasterMk cId="2056982784" sldId="2147484077"/>
            <pc:sldLayoutMk cId="83726868" sldId="2147484086"/>
          </pc:sldLayoutMkLst>
        </pc:sldLayoutChg>
        <pc:sldLayoutChg chg="del">
          <pc:chgData name="Douglas Malcolm" userId="6fbabce8-ec94-4dd3-b118-672eb69ae1ad" providerId="ADAL" clId="{D1D3B027-A055-7B41-AE82-5839AC75B65A}" dt="2021-06-04T19:09:46.809" v="1" actId="2696"/>
          <pc:sldLayoutMkLst>
            <pc:docMk/>
            <pc:sldMasterMk cId="2056982784" sldId="2147484077"/>
            <pc:sldLayoutMk cId="595681691" sldId="2147484087"/>
          </pc:sldLayoutMkLst>
        </pc:sldLayoutChg>
        <pc:sldLayoutChg chg="del">
          <pc:chgData name="Douglas Malcolm" userId="6fbabce8-ec94-4dd3-b118-672eb69ae1ad" providerId="ADAL" clId="{D1D3B027-A055-7B41-AE82-5839AC75B65A}" dt="2021-06-04T19:09:44.278" v="0" actId="2696"/>
          <pc:sldLayoutMkLst>
            <pc:docMk/>
            <pc:sldMasterMk cId="2056982784" sldId="2147484077"/>
            <pc:sldLayoutMk cId="53418323" sldId="2147484088"/>
          </pc:sldLayoutMkLst>
        </pc:sldLayoutChg>
      </pc:sldMasterChg>
    </pc:docChg>
  </pc:docChgLst>
  <pc:docChgLst>
    <pc:chgData name="Jeff Chastine" userId="S::jchasti1@kennesaw.edu::63bbc61b-45fe-44da-a2a6-650f2ecb2256" providerId="AD" clId="Web-{F55D7DE8-3BDF-B1B3-9459-A386BB94FB44}"/>
    <pc:docChg chg="modSld sldOrd">
      <pc:chgData name="Jeff Chastine" userId="S::jchasti1@kennesaw.edu::63bbc61b-45fe-44da-a2a6-650f2ecb2256" providerId="AD" clId="Web-{F55D7DE8-3BDF-B1B3-9459-A386BB94FB44}" dt="2020-08-19T17:09:50.114" v="322" actId="20577"/>
      <pc:docMkLst>
        <pc:docMk/>
      </pc:docMkLst>
      <pc:sldChg chg="ord">
        <pc:chgData name="Jeff Chastine" userId="S::jchasti1@kennesaw.edu::63bbc61b-45fe-44da-a2a6-650f2ecb2256" providerId="AD" clId="Web-{F55D7DE8-3BDF-B1B3-9459-A386BB94FB44}" dt="2020-08-19T16:56:54.184" v="16"/>
        <pc:sldMkLst>
          <pc:docMk/>
          <pc:sldMk cId="0" sldId="357"/>
        </pc:sldMkLst>
      </pc:sldChg>
      <pc:sldChg chg="ord">
        <pc:chgData name="Jeff Chastine" userId="S::jchasti1@kennesaw.edu::63bbc61b-45fe-44da-a2a6-650f2ecb2256" providerId="AD" clId="Web-{F55D7DE8-3BDF-B1B3-9459-A386BB94FB44}" dt="2020-08-19T16:56:54.184" v="17"/>
        <pc:sldMkLst>
          <pc:docMk/>
          <pc:sldMk cId="0" sldId="359"/>
        </pc:sldMkLst>
      </pc:sldChg>
      <pc:sldChg chg="ord">
        <pc:chgData name="Jeff Chastine" userId="S::jchasti1@kennesaw.edu::63bbc61b-45fe-44da-a2a6-650f2ecb2256" providerId="AD" clId="Web-{F55D7DE8-3BDF-B1B3-9459-A386BB94FB44}" dt="2020-08-19T16:56:54.184" v="18"/>
        <pc:sldMkLst>
          <pc:docMk/>
          <pc:sldMk cId="0" sldId="364"/>
        </pc:sldMkLst>
      </pc:sldChg>
      <pc:sldChg chg="modSp ord">
        <pc:chgData name="Jeff Chastine" userId="S::jchasti1@kennesaw.edu::63bbc61b-45fe-44da-a2a6-650f2ecb2256" providerId="AD" clId="Web-{F55D7DE8-3BDF-B1B3-9459-A386BB94FB44}" dt="2020-08-19T16:59:56.850" v="85" actId="20577"/>
        <pc:sldMkLst>
          <pc:docMk/>
          <pc:sldMk cId="0" sldId="371"/>
        </pc:sldMkLst>
        <pc:spChg chg="mod">
          <ac:chgData name="Jeff Chastine" userId="S::jchasti1@kennesaw.edu::63bbc61b-45fe-44da-a2a6-650f2ecb2256" providerId="AD" clId="Web-{F55D7DE8-3BDF-B1B3-9459-A386BB94FB44}" dt="2020-08-19T16:59:56.850" v="85" actId="20577"/>
          <ac:spMkLst>
            <pc:docMk/>
            <pc:sldMk cId="0" sldId="371"/>
            <ac:spMk id="29698" creationId="{00000000-0000-0000-0000-000000000000}"/>
          </ac:spMkLst>
        </pc:spChg>
      </pc:sldChg>
      <pc:sldChg chg="ord">
        <pc:chgData name="Jeff Chastine" userId="S::jchasti1@kennesaw.edu::63bbc61b-45fe-44da-a2a6-650f2ecb2256" providerId="AD" clId="Web-{F55D7DE8-3BDF-B1B3-9459-A386BB94FB44}" dt="2020-08-19T16:56:54.184" v="19"/>
        <pc:sldMkLst>
          <pc:docMk/>
          <pc:sldMk cId="0" sldId="372"/>
        </pc:sldMkLst>
      </pc:sldChg>
      <pc:sldChg chg="ord">
        <pc:chgData name="Jeff Chastine" userId="S::jchasti1@kennesaw.edu::63bbc61b-45fe-44da-a2a6-650f2ecb2256" providerId="AD" clId="Web-{F55D7DE8-3BDF-B1B3-9459-A386BB94FB44}" dt="2020-08-19T16:57:22.967" v="23"/>
        <pc:sldMkLst>
          <pc:docMk/>
          <pc:sldMk cId="0" sldId="373"/>
        </pc:sldMkLst>
      </pc:sldChg>
      <pc:sldChg chg="ord">
        <pc:chgData name="Jeff Chastine" userId="S::jchasti1@kennesaw.edu::63bbc61b-45fe-44da-a2a6-650f2ecb2256" providerId="AD" clId="Web-{F55D7DE8-3BDF-B1B3-9459-A386BB94FB44}" dt="2020-08-19T16:57:22.967" v="22"/>
        <pc:sldMkLst>
          <pc:docMk/>
          <pc:sldMk cId="0" sldId="377"/>
        </pc:sldMkLst>
      </pc:sldChg>
      <pc:sldChg chg="ord">
        <pc:chgData name="Jeff Chastine" userId="S::jchasti1@kennesaw.edu::63bbc61b-45fe-44da-a2a6-650f2ecb2256" providerId="AD" clId="Web-{F55D7DE8-3BDF-B1B3-9459-A386BB94FB44}" dt="2020-08-19T16:57:22.967" v="21"/>
        <pc:sldMkLst>
          <pc:docMk/>
          <pc:sldMk cId="0" sldId="378"/>
        </pc:sldMkLst>
      </pc:sldChg>
      <pc:sldChg chg="modSp ord">
        <pc:chgData name="Jeff Chastine" userId="S::jchasti1@kennesaw.edu::63bbc61b-45fe-44da-a2a6-650f2ecb2256" providerId="AD" clId="Web-{F55D7DE8-3BDF-B1B3-9459-A386BB94FB44}" dt="2020-08-19T17:05:56.931" v="239"/>
        <pc:sldMkLst>
          <pc:docMk/>
          <pc:sldMk cId="0" sldId="383"/>
        </pc:sldMkLst>
        <pc:spChg chg="mod">
          <ac:chgData name="Jeff Chastine" userId="S::jchasti1@kennesaw.edu::63bbc61b-45fe-44da-a2a6-650f2ecb2256" providerId="AD" clId="Web-{F55D7DE8-3BDF-B1B3-9459-A386BB94FB44}" dt="2020-08-19T17:04:57.334" v="236" actId="20577"/>
          <ac:spMkLst>
            <pc:docMk/>
            <pc:sldMk cId="0" sldId="383"/>
            <ac:spMk id="31746" creationId="{00000000-0000-0000-0000-000000000000}"/>
          </ac:spMkLst>
        </pc:spChg>
      </pc:sldChg>
      <pc:sldChg chg="modSp ord">
        <pc:chgData name="Jeff Chastine" userId="S::jchasti1@kennesaw.edu::63bbc61b-45fe-44da-a2a6-650f2ecb2256" providerId="AD" clId="Web-{F55D7DE8-3BDF-B1B3-9459-A386BB94FB44}" dt="2020-08-19T17:08:13.328" v="301" actId="20577"/>
        <pc:sldMkLst>
          <pc:docMk/>
          <pc:sldMk cId="0" sldId="384"/>
        </pc:sldMkLst>
        <pc:spChg chg="mod">
          <ac:chgData name="Jeff Chastine" userId="S::jchasti1@kennesaw.edu::63bbc61b-45fe-44da-a2a6-650f2ecb2256" providerId="AD" clId="Web-{F55D7DE8-3BDF-B1B3-9459-A386BB94FB44}" dt="2020-08-19T17:08:13.328" v="301" actId="20577"/>
          <ac:spMkLst>
            <pc:docMk/>
            <pc:sldMk cId="0" sldId="384"/>
            <ac:spMk id="3" creationId="{00000000-0000-0000-0000-000000000000}"/>
          </ac:spMkLst>
        </pc:spChg>
      </pc:sldChg>
      <pc:sldChg chg="modSp">
        <pc:chgData name="Jeff Chastine" userId="S::jchasti1@kennesaw.edu::63bbc61b-45fe-44da-a2a6-650f2ecb2256" providerId="AD" clId="Web-{F55D7DE8-3BDF-B1B3-9459-A386BB94FB44}" dt="2020-08-19T17:09:50.114" v="321" actId="20577"/>
        <pc:sldMkLst>
          <pc:docMk/>
          <pc:sldMk cId="0" sldId="394"/>
        </pc:sldMkLst>
        <pc:spChg chg="mod">
          <ac:chgData name="Jeff Chastine" userId="S::jchasti1@kennesaw.edu::63bbc61b-45fe-44da-a2a6-650f2ecb2256" providerId="AD" clId="Web-{F55D7DE8-3BDF-B1B3-9459-A386BB94FB44}" dt="2020-08-19T17:09:50.114" v="321" actId="20577"/>
          <ac:spMkLst>
            <pc:docMk/>
            <pc:sldMk cId="0" sldId="394"/>
            <ac:spMk id="3" creationId="{00000000-0000-0000-0000-000000000000}"/>
          </ac:spMkLst>
        </pc:spChg>
      </pc:sldChg>
      <pc:sldChg chg="modSp">
        <pc:chgData name="Jeff Chastine" userId="S::jchasti1@kennesaw.edu::63bbc61b-45fe-44da-a2a6-650f2ecb2256" providerId="AD" clId="Web-{F55D7DE8-3BDF-B1B3-9459-A386BB94FB44}" dt="2020-08-19T17:02:33.248" v="160" actId="20577"/>
        <pc:sldMkLst>
          <pc:docMk/>
          <pc:sldMk cId="0" sldId="398"/>
        </pc:sldMkLst>
        <pc:spChg chg="mod">
          <ac:chgData name="Jeff Chastine" userId="S::jchasti1@kennesaw.edu::63bbc61b-45fe-44da-a2a6-650f2ecb2256" providerId="AD" clId="Web-{F55D7DE8-3BDF-B1B3-9459-A386BB94FB44}" dt="2020-08-19T17:02:33.248" v="160" actId="20577"/>
          <ac:spMkLst>
            <pc:docMk/>
            <pc:sldMk cId="0" sldId="398"/>
            <ac:spMk id="30722" creationId="{00000000-0000-0000-0000-000000000000}"/>
          </ac:spMkLst>
        </pc:spChg>
      </pc:sldChg>
      <pc:sldChg chg="modSp">
        <pc:chgData name="Jeff Chastine" userId="S::jchasti1@kennesaw.edu::63bbc61b-45fe-44da-a2a6-650f2ecb2256" providerId="AD" clId="Web-{F55D7DE8-3BDF-B1B3-9459-A386BB94FB44}" dt="2020-08-19T17:03:32.345" v="175" actId="20577"/>
        <pc:sldMkLst>
          <pc:docMk/>
          <pc:sldMk cId="0" sldId="400"/>
        </pc:sldMkLst>
        <pc:spChg chg="mod">
          <ac:chgData name="Jeff Chastine" userId="S::jchasti1@kennesaw.edu::63bbc61b-45fe-44da-a2a6-650f2ecb2256" providerId="AD" clId="Web-{F55D7DE8-3BDF-B1B3-9459-A386BB94FB44}" dt="2020-08-19T17:03:32.345" v="175" actId="20577"/>
          <ac:spMkLst>
            <pc:docMk/>
            <pc:sldMk cId="0" sldId="400"/>
            <ac:spMk id="41986" creationId="{00000000-0000-0000-0000-000000000000}"/>
          </ac:spMkLst>
        </pc:spChg>
      </pc:sldChg>
      <pc:sldChg chg="modSp">
        <pc:chgData name="Jeff Chastine" userId="S::jchasti1@kennesaw.edu::63bbc61b-45fe-44da-a2a6-650f2ecb2256" providerId="AD" clId="Web-{F55D7DE8-3BDF-B1B3-9459-A386BB94FB44}" dt="2020-08-19T17:09:15.378" v="314" actId="20577"/>
        <pc:sldMkLst>
          <pc:docMk/>
          <pc:sldMk cId="0" sldId="401"/>
        </pc:sldMkLst>
        <pc:spChg chg="mod">
          <ac:chgData name="Jeff Chastine" userId="S::jchasti1@kennesaw.edu::63bbc61b-45fe-44da-a2a6-650f2ecb2256" providerId="AD" clId="Web-{F55D7DE8-3BDF-B1B3-9459-A386BB94FB44}" dt="2020-08-19T17:09:15.378" v="314" actId="20577"/>
          <ac:spMkLst>
            <pc:docMk/>
            <pc:sldMk cId="0" sldId="401"/>
            <ac:spMk id="48130" creationId="{00000000-0000-0000-0000-000000000000}"/>
          </ac:spMkLst>
        </pc:spChg>
      </pc:sldChg>
      <pc:sldChg chg="ord">
        <pc:chgData name="Jeff Chastine" userId="S::jchasti1@kennesaw.edu::63bbc61b-45fe-44da-a2a6-650f2ecb2256" providerId="AD" clId="Web-{F55D7DE8-3BDF-B1B3-9459-A386BB94FB44}" dt="2020-08-19T16:56:54.184" v="15"/>
        <pc:sldMkLst>
          <pc:docMk/>
          <pc:sldMk cId="2076407367" sldId="405"/>
        </pc:sldMkLst>
      </pc:sldChg>
      <pc:sldChg chg="ord">
        <pc:chgData name="Jeff Chastine" userId="S::jchasti1@kennesaw.edu::63bbc61b-45fe-44da-a2a6-650f2ecb2256" providerId="AD" clId="Web-{F55D7DE8-3BDF-B1B3-9459-A386BB94FB44}" dt="2020-08-19T16:57:22.967" v="20"/>
        <pc:sldMkLst>
          <pc:docMk/>
          <pc:sldMk cId="2488696808" sldId="410"/>
        </pc:sldMkLst>
      </pc:sldChg>
      <pc:sldChg chg="ord">
        <pc:chgData name="Jeff Chastine" userId="S::jchasti1@kennesaw.edu::63bbc61b-45fe-44da-a2a6-650f2ecb2256" providerId="AD" clId="Web-{F55D7DE8-3BDF-B1B3-9459-A386BB94FB44}" dt="2020-08-19T17:08:56.424" v="303"/>
        <pc:sldMkLst>
          <pc:docMk/>
          <pc:sldMk cId="1967441204" sldId="411"/>
        </pc:sldMkLst>
      </pc:sldChg>
    </pc:docChg>
  </pc:docChgLst>
  <pc:docChgLst>
    <pc:chgData name="Douglas Malcolm" userId="6fbabce8-ec94-4dd3-b118-672eb69ae1ad" providerId="ADAL" clId="{9BE600FF-7459-294F-9759-702428070EDB}"/>
    <pc:docChg chg="undo custSel modSld">
      <pc:chgData name="Douglas Malcolm" userId="6fbabce8-ec94-4dd3-b118-672eb69ae1ad" providerId="ADAL" clId="{9BE600FF-7459-294F-9759-702428070EDB}" dt="2019-06-04T16:25:52.942" v="184" actId="20577"/>
      <pc:docMkLst>
        <pc:docMk/>
      </pc:docMkLst>
      <pc:sldChg chg="modSp">
        <pc:chgData name="Douglas Malcolm" userId="6fbabce8-ec94-4dd3-b118-672eb69ae1ad" providerId="ADAL" clId="{9BE600FF-7459-294F-9759-702428070EDB}" dt="2019-06-04T16:25:00.141" v="150" actId="20577"/>
        <pc:sldMkLst>
          <pc:docMk/>
          <pc:sldMk cId="0" sldId="375"/>
        </pc:sldMkLst>
        <pc:spChg chg="mod">
          <ac:chgData name="Douglas Malcolm" userId="6fbabce8-ec94-4dd3-b118-672eb69ae1ad" providerId="ADAL" clId="{9BE600FF-7459-294F-9759-702428070EDB}" dt="2019-06-04T16:25:00.141" v="150" actId="20577"/>
          <ac:spMkLst>
            <pc:docMk/>
            <pc:sldMk cId="0" sldId="375"/>
            <ac:spMk id="4" creationId="{00000000-0000-0000-0000-000000000000}"/>
          </ac:spMkLst>
        </pc:spChg>
      </pc:sldChg>
      <pc:sldChg chg="modSp">
        <pc:chgData name="Douglas Malcolm" userId="6fbabce8-ec94-4dd3-b118-672eb69ae1ad" providerId="ADAL" clId="{9BE600FF-7459-294F-9759-702428070EDB}" dt="2019-06-04T16:22:26.769" v="4" actId="20577"/>
        <pc:sldMkLst>
          <pc:docMk/>
          <pc:sldMk cId="0" sldId="398"/>
        </pc:sldMkLst>
        <pc:spChg chg="mod">
          <ac:chgData name="Douglas Malcolm" userId="6fbabce8-ec94-4dd3-b118-672eb69ae1ad" providerId="ADAL" clId="{9BE600FF-7459-294F-9759-702428070EDB}" dt="2019-06-04T16:22:26.769" v="4" actId="20577"/>
          <ac:spMkLst>
            <pc:docMk/>
            <pc:sldMk cId="0" sldId="398"/>
            <ac:spMk id="3" creationId="{00000000-0000-0000-0000-000000000000}"/>
          </ac:spMkLst>
        </pc:spChg>
      </pc:sldChg>
      <pc:sldChg chg="modSp">
        <pc:chgData name="Douglas Malcolm" userId="6fbabce8-ec94-4dd3-b118-672eb69ae1ad" providerId="ADAL" clId="{9BE600FF-7459-294F-9759-702428070EDB}" dt="2019-06-04T16:25:16.595" v="157" actId="20577"/>
        <pc:sldMkLst>
          <pc:docMk/>
          <pc:sldMk cId="0" sldId="400"/>
        </pc:sldMkLst>
        <pc:spChg chg="mod">
          <ac:chgData name="Douglas Malcolm" userId="6fbabce8-ec94-4dd3-b118-672eb69ae1ad" providerId="ADAL" clId="{9BE600FF-7459-294F-9759-702428070EDB}" dt="2019-06-04T16:25:16.595" v="157" actId="20577"/>
          <ac:spMkLst>
            <pc:docMk/>
            <pc:sldMk cId="0" sldId="400"/>
            <ac:spMk id="3" creationId="{00000000-0000-0000-0000-000000000000}"/>
          </ac:spMkLst>
        </pc:spChg>
      </pc:sldChg>
      <pc:sldChg chg="modSp">
        <pc:chgData name="Douglas Malcolm" userId="6fbabce8-ec94-4dd3-b118-672eb69ae1ad" providerId="ADAL" clId="{9BE600FF-7459-294F-9759-702428070EDB}" dt="2019-06-04T16:25:52.942" v="184" actId="20577"/>
        <pc:sldMkLst>
          <pc:docMk/>
          <pc:sldMk cId="0" sldId="401"/>
        </pc:sldMkLst>
        <pc:spChg chg="mod">
          <ac:chgData name="Douglas Malcolm" userId="6fbabce8-ec94-4dd3-b118-672eb69ae1ad" providerId="ADAL" clId="{9BE600FF-7459-294F-9759-702428070EDB}" dt="2019-06-04T16:25:52.942" v="184" actId="20577"/>
          <ac:spMkLst>
            <pc:docMk/>
            <pc:sldMk cId="0" sldId="401"/>
            <ac:spMk id="3" creationId="{00000000-0000-0000-0000-000000000000}"/>
          </ac:spMkLst>
        </pc:spChg>
      </pc:sldChg>
      <pc:sldChg chg="modSp">
        <pc:chgData name="Douglas Malcolm" userId="6fbabce8-ec94-4dd3-b118-672eb69ae1ad" providerId="ADAL" clId="{9BE600FF-7459-294F-9759-702428070EDB}" dt="2019-06-04T15:56:45.789" v="0" actId="20577"/>
        <pc:sldMkLst>
          <pc:docMk/>
          <pc:sldMk cId="2076407367" sldId="405"/>
        </pc:sldMkLst>
        <pc:spChg chg="mod">
          <ac:chgData name="Douglas Malcolm" userId="6fbabce8-ec94-4dd3-b118-672eb69ae1ad" providerId="ADAL" clId="{9BE600FF-7459-294F-9759-702428070EDB}" dt="2019-06-04T15:56:45.789" v="0" actId="20577"/>
          <ac:spMkLst>
            <pc:docMk/>
            <pc:sldMk cId="2076407367" sldId="405"/>
            <ac:spMk id="5" creationId="{00000000-0000-0000-0000-000000000000}"/>
          </ac:spMkLst>
        </pc:spChg>
      </pc:sldChg>
    </pc:docChg>
  </pc:docChgLst>
  <pc:docChgLst>
    <pc:chgData name="Douglas Malcolm" userId="6fbabce8-ec94-4dd3-b118-672eb69ae1ad" providerId="ADAL" clId="{8C014614-3E39-2F41-8707-C93EA998E04D}"/>
    <pc:docChg chg="undo custSel addSld delSld modSld">
      <pc:chgData name="Douglas Malcolm" userId="6fbabce8-ec94-4dd3-b118-672eb69ae1ad" providerId="ADAL" clId="{8C014614-3E39-2F41-8707-C93EA998E04D}" dt="2021-08-20T14:55:59.932" v="307" actId="20577"/>
      <pc:docMkLst>
        <pc:docMk/>
      </pc:docMkLst>
      <pc:sldChg chg="modSp mod">
        <pc:chgData name="Douglas Malcolm" userId="6fbabce8-ec94-4dd3-b118-672eb69ae1ad" providerId="ADAL" clId="{8C014614-3E39-2F41-8707-C93EA998E04D}" dt="2021-08-20T13:50:46.958" v="25" actId="20577"/>
        <pc:sldMkLst>
          <pc:docMk/>
          <pc:sldMk cId="0" sldId="257"/>
        </pc:sldMkLst>
        <pc:spChg chg="mod">
          <ac:chgData name="Douglas Malcolm" userId="6fbabce8-ec94-4dd3-b118-672eb69ae1ad" providerId="ADAL" clId="{8C014614-3E39-2F41-8707-C93EA998E04D}" dt="2021-08-20T13:50:46.958" v="25" actId="20577"/>
          <ac:spMkLst>
            <pc:docMk/>
            <pc:sldMk cId="0" sldId="257"/>
            <ac:spMk id="5122" creationId="{00000000-0000-0000-0000-000000000000}"/>
          </ac:spMkLst>
        </pc:spChg>
      </pc:sldChg>
      <pc:sldChg chg="modSp mod">
        <pc:chgData name="Douglas Malcolm" userId="6fbabce8-ec94-4dd3-b118-672eb69ae1ad" providerId="ADAL" clId="{8C014614-3E39-2F41-8707-C93EA998E04D}" dt="2021-08-20T14:55:59.932" v="307" actId="20577"/>
        <pc:sldMkLst>
          <pc:docMk/>
          <pc:sldMk cId="0" sldId="283"/>
        </pc:sldMkLst>
        <pc:spChg chg="mod">
          <ac:chgData name="Douglas Malcolm" userId="6fbabce8-ec94-4dd3-b118-672eb69ae1ad" providerId="ADAL" clId="{8C014614-3E39-2F41-8707-C93EA998E04D}" dt="2021-08-20T14:55:59.932" v="307" actId="20577"/>
          <ac:spMkLst>
            <pc:docMk/>
            <pc:sldMk cId="0" sldId="283"/>
            <ac:spMk id="3" creationId="{00000000-0000-0000-0000-000000000000}"/>
          </ac:spMkLst>
        </pc:spChg>
      </pc:sldChg>
      <pc:sldChg chg="modSp mod">
        <pc:chgData name="Douglas Malcolm" userId="6fbabce8-ec94-4dd3-b118-672eb69ae1ad" providerId="ADAL" clId="{8C014614-3E39-2F41-8707-C93EA998E04D}" dt="2021-08-20T14:06:18.221" v="203" actId="5793"/>
        <pc:sldMkLst>
          <pc:docMk/>
          <pc:sldMk cId="0" sldId="362"/>
        </pc:sldMkLst>
        <pc:spChg chg="mod">
          <ac:chgData name="Douglas Malcolm" userId="6fbabce8-ec94-4dd3-b118-672eb69ae1ad" providerId="ADAL" clId="{8C014614-3E39-2F41-8707-C93EA998E04D}" dt="2021-08-20T14:06:18.221" v="203" actId="5793"/>
          <ac:spMkLst>
            <pc:docMk/>
            <pc:sldMk cId="0" sldId="362"/>
            <ac:spMk id="16386" creationId="{00000000-0000-0000-0000-000000000000}"/>
          </ac:spMkLst>
        </pc:spChg>
      </pc:sldChg>
      <pc:sldChg chg="modSp mod">
        <pc:chgData name="Douglas Malcolm" userId="6fbabce8-ec94-4dd3-b118-672eb69ae1ad" providerId="ADAL" clId="{8C014614-3E39-2F41-8707-C93EA998E04D}" dt="2021-08-20T14:05:23.953" v="171" actId="20577"/>
        <pc:sldMkLst>
          <pc:docMk/>
          <pc:sldMk cId="0" sldId="371"/>
        </pc:sldMkLst>
        <pc:spChg chg="mod">
          <ac:chgData name="Douglas Malcolm" userId="6fbabce8-ec94-4dd3-b118-672eb69ae1ad" providerId="ADAL" clId="{8C014614-3E39-2F41-8707-C93EA998E04D}" dt="2021-08-20T14:05:23.953" v="171" actId="20577"/>
          <ac:spMkLst>
            <pc:docMk/>
            <pc:sldMk cId="0" sldId="371"/>
            <ac:spMk id="29698" creationId="{00000000-0000-0000-0000-000000000000}"/>
          </ac:spMkLst>
        </pc:spChg>
      </pc:sldChg>
      <pc:sldChg chg="modSp mod">
        <pc:chgData name="Douglas Malcolm" userId="6fbabce8-ec94-4dd3-b118-672eb69ae1ad" providerId="ADAL" clId="{8C014614-3E39-2F41-8707-C93EA998E04D}" dt="2021-08-20T14:49:31.907" v="272" actId="20577"/>
        <pc:sldMkLst>
          <pc:docMk/>
          <pc:sldMk cId="0" sldId="390"/>
        </pc:sldMkLst>
        <pc:spChg chg="mod">
          <ac:chgData name="Douglas Malcolm" userId="6fbabce8-ec94-4dd3-b118-672eb69ae1ad" providerId="ADAL" clId="{8C014614-3E39-2F41-8707-C93EA998E04D}" dt="2021-08-20T14:48:47.245" v="221" actId="20577"/>
          <ac:spMkLst>
            <pc:docMk/>
            <pc:sldMk cId="0" sldId="390"/>
            <ac:spMk id="3" creationId="{00000000-0000-0000-0000-000000000000}"/>
          </ac:spMkLst>
        </pc:spChg>
        <pc:spChg chg="mod">
          <ac:chgData name="Douglas Malcolm" userId="6fbabce8-ec94-4dd3-b118-672eb69ae1ad" providerId="ADAL" clId="{8C014614-3E39-2F41-8707-C93EA998E04D}" dt="2021-08-20T14:49:31.907" v="272" actId="20577"/>
          <ac:spMkLst>
            <pc:docMk/>
            <pc:sldMk cId="0" sldId="390"/>
            <ac:spMk id="4" creationId="{00000000-0000-0000-0000-000000000000}"/>
          </ac:spMkLst>
        </pc:spChg>
      </pc:sldChg>
      <pc:sldChg chg="delSp modSp mod">
        <pc:chgData name="Douglas Malcolm" userId="6fbabce8-ec94-4dd3-b118-672eb69ae1ad" providerId="ADAL" clId="{8C014614-3E39-2F41-8707-C93EA998E04D}" dt="2021-08-20T14:35:25.535" v="217" actId="478"/>
        <pc:sldMkLst>
          <pc:docMk/>
          <pc:sldMk cId="0" sldId="401"/>
        </pc:sldMkLst>
        <pc:spChg chg="del mod">
          <ac:chgData name="Douglas Malcolm" userId="6fbabce8-ec94-4dd3-b118-672eb69ae1ad" providerId="ADAL" clId="{8C014614-3E39-2F41-8707-C93EA998E04D}" dt="2021-08-20T14:35:25.535" v="217" actId="478"/>
          <ac:spMkLst>
            <pc:docMk/>
            <pc:sldMk cId="0" sldId="401"/>
            <ac:spMk id="5" creationId="{11258969-7CA9-4463-921C-3478E12C90AC}"/>
          </ac:spMkLst>
        </pc:spChg>
      </pc:sldChg>
      <pc:sldChg chg="modSp mod">
        <pc:chgData name="Douglas Malcolm" userId="6fbabce8-ec94-4dd3-b118-672eb69ae1ad" providerId="ADAL" clId="{8C014614-3E39-2F41-8707-C93EA998E04D}" dt="2021-08-20T14:33:28.425" v="215" actId="6549"/>
        <pc:sldMkLst>
          <pc:docMk/>
          <pc:sldMk cId="984807002" sldId="407"/>
        </pc:sldMkLst>
        <pc:spChg chg="mod">
          <ac:chgData name="Douglas Malcolm" userId="6fbabce8-ec94-4dd3-b118-672eb69ae1ad" providerId="ADAL" clId="{8C014614-3E39-2F41-8707-C93EA998E04D}" dt="2021-08-20T14:33:28.425" v="215" actId="6549"/>
          <ac:spMkLst>
            <pc:docMk/>
            <pc:sldMk cId="984807002" sldId="407"/>
            <ac:spMk id="4" creationId="{00000000-0000-0000-0000-000000000000}"/>
          </ac:spMkLst>
        </pc:spChg>
      </pc:sldChg>
      <pc:sldChg chg="modSp mod">
        <pc:chgData name="Douglas Malcolm" userId="6fbabce8-ec94-4dd3-b118-672eb69ae1ad" providerId="ADAL" clId="{8C014614-3E39-2F41-8707-C93EA998E04D}" dt="2021-08-20T13:45:47.136" v="0" actId="20577"/>
        <pc:sldMkLst>
          <pc:docMk/>
          <pc:sldMk cId="597368175" sldId="412"/>
        </pc:sldMkLst>
        <pc:spChg chg="mod">
          <ac:chgData name="Douglas Malcolm" userId="6fbabce8-ec94-4dd3-b118-672eb69ae1ad" providerId="ADAL" clId="{8C014614-3E39-2F41-8707-C93EA998E04D}" dt="2021-08-20T13:45:47.136" v="0" actId="20577"/>
          <ac:spMkLst>
            <pc:docMk/>
            <pc:sldMk cId="597368175" sldId="412"/>
            <ac:spMk id="43010" creationId="{00000000-0000-0000-0000-000000000000}"/>
          </ac:spMkLst>
        </pc:spChg>
      </pc:sldChg>
      <pc:sldChg chg="add">
        <pc:chgData name="Douglas Malcolm" userId="6fbabce8-ec94-4dd3-b118-672eb69ae1ad" providerId="ADAL" clId="{8C014614-3E39-2F41-8707-C93EA998E04D}" dt="2021-08-20T13:47:19.681" v="1"/>
        <pc:sldMkLst>
          <pc:docMk/>
          <pc:sldMk cId="1931130804" sldId="413"/>
        </pc:sldMkLst>
      </pc:sldChg>
      <pc:sldChg chg="add">
        <pc:chgData name="Douglas Malcolm" userId="6fbabce8-ec94-4dd3-b118-672eb69ae1ad" providerId="ADAL" clId="{8C014614-3E39-2F41-8707-C93EA998E04D}" dt="2021-08-20T13:47:25.138" v="2"/>
        <pc:sldMkLst>
          <pc:docMk/>
          <pc:sldMk cId="3461505997" sldId="416"/>
        </pc:sldMkLst>
      </pc:sldChg>
      <pc:sldChg chg="add">
        <pc:chgData name="Douglas Malcolm" userId="6fbabce8-ec94-4dd3-b118-672eb69ae1ad" providerId="ADAL" clId="{8C014614-3E39-2F41-8707-C93EA998E04D}" dt="2021-08-20T13:47:29.118" v="3"/>
        <pc:sldMkLst>
          <pc:docMk/>
          <pc:sldMk cId="779113720" sldId="418"/>
        </pc:sldMkLst>
      </pc:sldChg>
      <pc:sldChg chg="add">
        <pc:chgData name="Douglas Malcolm" userId="6fbabce8-ec94-4dd3-b118-672eb69ae1ad" providerId="ADAL" clId="{8C014614-3E39-2F41-8707-C93EA998E04D}" dt="2021-08-20T13:47:32.146" v="4"/>
        <pc:sldMkLst>
          <pc:docMk/>
          <pc:sldMk cId="3292564595" sldId="425"/>
        </pc:sldMkLst>
      </pc:sldChg>
      <pc:sldChg chg="add del">
        <pc:chgData name="Douglas Malcolm" userId="6fbabce8-ec94-4dd3-b118-672eb69ae1ad" providerId="ADAL" clId="{8C014614-3E39-2F41-8707-C93EA998E04D}" dt="2021-08-20T14:54:39.222" v="273" actId="2696"/>
        <pc:sldMkLst>
          <pc:docMk/>
          <pc:sldMk cId="950274257" sldId="426"/>
        </pc:sldMkLst>
      </pc:sldChg>
    </pc:docChg>
  </pc:docChgLst>
  <pc:docChgLst>
    <pc:chgData name="Jeff Chastine" userId="S::jchasti1@kennesaw.edu::63bbc61b-45fe-44da-a2a6-650f2ecb2256" providerId="AD" clId="Web-{F0C140A8-A6D6-75B1-C6B5-D5BB8985C31D}"/>
    <pc:docChg chg="addSld modSld sldOrd">
      <pc:chgData name="Jeff Chastine" userId="S::jchasti1@kennesaw.edu::63bbc61b-45fe-44da-a2a6-650f2ecb2256" providerId="AD" clId="Web-{F0C140A8-A6D6-75B1-C6B5-D5BB8985C31D}" dt="2020-08-19T16:31:13.153" v="633" actId="20577"/>
      <pc:docMkLst>
        <pc:docMk/>
      </pc:docMkLst>
      <pc:sldChg chg="modSp">
        <pc:chgData name="Jeff Chastine" userId="S::jchasti1@kennesaw.edu::63bbc61b-45fe-44da-a2a6-650f2ecb2256" providerId="AD" clId="Web-{F0C140A8-A6D6-75B1-C6B5-D5BB8985C31D}" dt="2020-08-19T15:57:31.100" v="10" actId="20577"/>
        <pc:sldMkLst>
          <pc:docMk/>
          <pc:sldMk cId="0" sldId="257"/>
        </pc:sldMkLst>
        <pc:spChg chg="mod">
          <ac:chgData name="Jeff Chastine" userId="S::jchasti1@kennesaw.edu::63bbc61b-45fe-44da-a2a6-650f2ecb2256" providerId="AD" clId="Web-{F0C140A8-A6D6-75B1-C6B5-D5BB8985C31D}" dt="2020-08-19T15:57:31.100" v="10" actId="20577"/>
          <ac:spMkLst>
            <pc:docMk/>
            <pc:sldMk cId="0" sldId="257"/>
            <ac:spMk id="5122" creationId="{00000000-0000-0000-0000-000000000000}"/>
          </ac:spMkLst>
        </pc:spChg>
      </pc:sldChg>
      <pc:sldChg chg="modSp">
        <pc:chgData name="Jeff Chastine" userId="S::jchasti1@kennesaw.edu::63bbc61b-45fe-44da-a2a6-650f2ecb2256" providerId="AD" clId="Web-{F0C140A8-A6D6-75B1-C6B5-D5BB8985C31D}" dt="2020-08-19T16:31:13.153" v="633" actId="20577"/>
        <pc:sldMkLst>
          <pc:docMk/>
          <pc:sldMk cId="0" sldId="292"/>
        </pc:sldMkLst>
        <pc:spChg chg="mod">
          <ac:chgData name="Jeff Chastine" userId="S::jchasti1@kennesaw.edu::63bbc61b-45fe-44da-a2a6-650f2ecb2256" providerId="AD" clId="Web-{F0C140A8-A6D6-75B1-C6B5-D5BB8985C31D}" dt="2020-08-19T16:31:13.153" v="633" actId="20577"/>
          <ac:spMkLst>
            <pc:docMk/>
            <pc:sldMk cId="0" sldId="292"/>
            <ac:spMk id="4" creationId="{00000000-0000-0000-0000-000000000000}"/>
          </ac:spMkLst>
        </pc:spChg>
        <pc:spChg chg="mod">
          <ac:chgData name="Jeff Chastine" userId="S::jchasti1@kennesaw.edu::63bbc61b-45fe-44da-a2a6-650f2ecb2256" providerId="AD" clId="Web-{F0C140A8-A6D6-75B1-C6B5-D5BB8985C31D}" dt="2020-08-19T16:30:50.168" v="622" actId="20577"/>
          <ac:spMkLst>
            <pc:docMk/>
            <pc:sldMk cId="0" sldId="292"/>
            <ac:spMk id="5" creationId="{00000000-0000-0000-0000-000000000000}"/>
          </ac:spMkLst>
        </pc:spChg>
      </pc:sldChg>
      <pc:sldChg chg="ord">
        <pc:chgData name="Jeff Chastine" userId="S::jchasti1@kennesaw.edu::63bbc61b-45fe-44da-a2a6-650f2ecb2256" providerId="AD" clId="Web-{F0C140A8-A6D6-75B1-C6B5-D5BB8985C31D}" dt="2020-08-19T16:03:11.547" v="14"/>
        <pc:sldMkLst>
          <pc:docMk/>
          <pc:sldMk cId="0" sldId="357"/>
        </pc:sldMkLst>
      </pc:sldChg>
      <pc:sldChg chg="ord">
        <pc:chgData name="Jeff Chastine" userId="S::jchasti1@kennesaw.edu::63bbc61b-45fe-44da-a2a6-650f2ecb2256" providerId="AD" clId="Web-{F0C140A8-A6D6-75B1-C6B5-D5BB8985C31D}" dt="2020-08-19T16:03:11.547" v="15"/>
        <pc:sldMkLst>
          <pc:docMk/>
          <pc:sldMk cId="0" sldId="359"/>
        </pc:sldMkLst>
      </pc:sldChg>
      <pc:sldChg chg="ord">
        <pc:chgData name="Jeff Chastine" userId="S::jchasti1@kennesaw.edu::63bbc61b-45fe-44da-a2a6-650f2ecb2256" providerId="AD" clId="Web-{F0C140A8-A6D6-75B1-C6B5-D5BB8985C31D}" dt="2020-08-19T16:03:11.547" v="16"/>
        <pc:sldMkLst>
          <pc:docMk/>
          <pc:sldMk cId="0" sldId="364"/>
        </pc:sldMkLst>
      </pc:sldChg>
      <pc:sldChg chg="ord">
        <pc:chgData name="Jeff Chastine" userId="S::jchasti1@kennesaw.edu::63bbc61b-45fe-44da-a2a6-650f2ecb2256" providerId="AD" clId="Web-{F0C140A8-A6D6-75B1-C6B5-D5BB8985C31D}" dt="2020-08-19T16:01:11.122" v="12"/>
        <pc:sldMkLst>
          <pc:docMk/>
          <pc:sldMk cId="0" sldId="365"/>
        </pc:sldMkLst>
      </pc:sldChg>
      <pc:sldChg chg="modSp">
        <pc:chgData name="Jeff Chastine" userId="S::jchasti1@kennesaw.edu::63bbc61b-45fe-44da-a2a6-650f2ecb2256" providerId="AD" clId="Web-{F0C140A8-A6D6-75B1-C6B5-D5BB8985C31D}" dt="2020-08-19T16:19:40.947" v="107" actId="20577"/>
        <pc:sldMkLst>
          <pc:docMk/>
          <pc:sldMk cId="1258800626" sldId="370"/>
        </pc:sldMkLst>
        <pc:spChg chg="mod">
          <ac:chgData name="Jeff Chastine" userId="S::jchasti1@kennesaw.edu::63bbc61b-45fe-44da-a2a6-650f2ecb2256" providerId="AD" clId="Web-{F0C140A8-A6D6-75B1-C6B5-D5BB8985C31D}" dt="2020-08-19T16:19:40.947" v="107" actId="20577"/>
          <ac:spMkLst>
            <pc:docMk/>
            <pc:sldMk cId="1258800626" sldId="370"/>
            <ac:spMk id="13314" creationId="{00000000-0000-0000-0000-000000000000}"/>
          </ac:spMkLst>
        </pc:spChg>
      </pc:sldChg>
      <pc:sldChg chg="modSp">
        <pc:chgData name="Jeff Chastine" userId="S::jchasti1@kennesaw.edu::63bbc61b-45fe-44da-a2a6-650f2ecb2256" providerId="AD" clId="Web-{F0C140A8-A6D6-75B1-C6B5-D5BB8985C31D}" dt="2020-08-19T16:20:33.917" v="116" actId="20577"/>
        <pc:sldMkLst>
          <pc:docMk/>
          <pc:sldMk cId="0" sldId="371"/>
        </pc:sldMkLst>
        <pc:spChg chg="mod">
          <ac:chgData name="Jeff Chastine" userId="S::jchasti1@kennesaw.edu::63bbc61b-45fe-44da-a2a6-650f2ecb2256" providerId="AD" clId="Web-{F0C140A8-A6D6-75B1-C6B5-D5BB8985C31D}" dt="2020-08-19T16:15:20.503" v="104" actId="20577"/>
          <ac:spMkLst>
            <pc:docMk/>
            <pc:sldMk cId="0" sldId="371"/>
            <ac:spMk id="29697" creationId="{00000000-0000-0000-0000-000000000000}"/>
          </ac:spMkLst>
        </pc:spChg>
        <pc:spChg chg="mod">
          <ac:chgData name="Jeff Chastine" userId="S::jchasti1@kennesaw.edu::63bbc61b-45fe-44da-a2a6-650f2ecb2256" providerId="AD" clId="Web-{F0C140A8-A6D6-75B1-C6B5-D5BB8985C31D}" dt="2020-08-19T16:20:33.917" v="116" actId="20577"/>
          <ac:spMkLst>
            <pc:docMk/>
            <pc:sldMk cId="0" sldId="371"/>
            <ac:spMk id="29698" creationId="{00000000-0000-0000-0000-000000000000}"/>
          </ac:spMkLst>
        </pc:spChg>
      </pc:sldChg>
      <pc:sldChg chg="modSp">
        <pc:chgData name="Jeff Chastine" userId="S::jchasti1@kennesaw.edu::63bbc61b-45fe-44da-a2a6-650f2ecb2256" providerId="AD" clId="Web-{F0C140A8-A6D6-75B1-C6B5-D5BB8985C31D}" dt="2020-08-19T16:21:01.496" v="128" actId="20577"/>
        <pc:sldMkLst>
          <pc:docMk/>
          <pc:sldMk cId="0" sldId="373"/>
        </pc:sldMkLst>
        <pc:spChg chg="mod">
          <ac:chgData name="Jeff Chastine" userId="S::jchasti1@kennesaw.edu::63bbc61b-45fe-44da-a2a6-650f2ecb2256" providerId="AD" clId="Web-{F0C140A8-A6D6-75B1-C6B5-D5BB8985C31D}" dt="2020-08-19T16:21:01.496" v="128" actId="20577"/>
          <ac:spMkLst>
            <pc:docMk/>
            <pc:sldMk cId="0" sldId="373"/>
            <ac:spMk id="34817" creationId="{00000000-0000-0000-0000-000000000000}"/>
          </ac:spMkLst>
        </pc:spChg>
      </pc:sldChg>
      <pc:sldChg chg="ord">
        <pc:chgData name="Jeff Chastine" userId="S::jchasti1@kennesaw.edu::63bbc61b-45fe-44da-a2a6-650f2ecb2256" providerId="AD" clId="Web-{F0C140A8-A6D6-75B1-C6B5-D5BB8985C31D}" dt="2020-08-19T16:26:06.926" v="361"/>
        <pc:sldMkLst>
          <pc:docMk/>
          <pc:sldMk cId="0" sldId="385"/>
        </pc:sldMkLst>
      </pc:sldChg>
      <pc:sldChg chg="ord">
        <pc:chgData name="Jeff Chastine" userId="S::jchasti1@kennesaw.edu::63bbc61b-45fe-44da-a2a6-650f2ecb2256" providerId="AD" clId="Web-{F0C140A8-A6D6-75B1-C6B5-D5BB8985C31D}" dt="2020-08-19T16:26:06.926" v="362"/>
        <pc:sldMkLst>
          <pc:docMk/>
          <pc:sldMk cId="0" sldId="390"/>
        </pc:sldMkLst>
      </pc:sldChg>
      <pc:sldChg chg="modSp">
        <pc:chgData name="Jeff Chastine" userId="S::jchasti1@kennesaw.edu::63bbc61b-45fe-44da-a2a6-650f2ecb2256" providerId="AD" clId="Web-{F0C140A8-A6D6-75B1-C6B5-D5BB8985C31D}" dt="2020-08-19T16:26:28.958" v="375" actId="20577"/>
        <pc:sldMkLst>
          <pc:docMk/>
          <pc:sldMk cId="0" sldId="392"/>
        </pc:sldMkLst>
        <pc:spChg chg="mod">
          <ac:chgData name="Jeff Chastine" userId="S::jchasti1@kennesaw.edu::63bbc61b-45fe-44da-a2a6-650f2ecb2256" providerId="AD" clId="Web-{F0C140A8-A6D6-75B1-C6B5-D5BB8985C31D}" dt="2020-08-19T16:26:28.958" v="375" actId="20577"/>
          <ac:spMkLst>
            <pc:docMk/>
            <pc:sldMk cId="0" sldId="392"/>
            <ac:spMk id="4" creationId="{00000000-0000-0000-0000-000000000000}"/>
          </ac:spMkLst>
        </pc:spChg>
      </pc:sldChg>
      <pc:sldChg chg="modSp ord">
        <pc:chgData name="Jeff Chastine" userId="S::jchasti1@kennesaw.edu::63bbc61b-45fe-44da-a2a6-650f2ecb2256" providerId="AD" clId="Web-{F0C140A8-A6D6-75B1-C6B5-D5BB8985C31D}" dt="2020-08-19T16:27:38.741" v="381" actId="20577"/>
        <pc:sldMkLst>
          <pc:docMk/>
          <pc:sldMk cId="0" sldId="394"/>
        </pc:sldMkLst>
        <pc:spChg chg="mod">
          <ac:chgData name="Jeff Chastine" userId="S::jchasti1@kennesaw.edu::63bbc61b-45fe-44da-a2a6-650f2ecb2256" providerId="AD" clId="Web-{F0C140A8-A6D6-75B1-C6B5-D5BB8985C31D}" dt="2020-08-19T16:27:38.741" v="381" actId="20577"/>
          <ac:spMkLst>
            <pc:docMk/>
            <pc:sldMk cId="0" sldId="394"/>
            <ac:spMk id="3" creationId="{00000000-0000-0000-0000-000000000000}"/>
          </ac:spMkLst>
        </pc:spChg>
      </pc:sldChg>
      <pc:sldChg chg="addSp delSp modSp">
        <pc:chgData name="Jeff Chastine" userId="S::jchasti1@kennesaw.edu::63bbc61b-45fe-44da-a2a6-650f2ecb2256" providerId="AD" clId="Web-{F0C140A8-A6D6-75B1-C6B5-D5BB8985C31D}" dt="2020-08-19T16:24:41.908" v="358" actId="14100"/>
        <pc:sldMkLst>
          <pc:docMk/>
          <pc:sldMk cId="0" sldId="401"/>
        </pc:sldMkLst>
        <pc:spChg chg="add del">
          <ac:chgData name="Jeff Chastine" userId="S::jchasti1@kennesaw.edu::63bbc61b-45fe-44da-a2a6-650f2ecb2256" providerId="AD" clId="Web-{F0C140A8-A6D6-75B1-C6B5-D5BB8985C31D}" dt="2020-08-19T16:24:12.642" v="303"/>
          <ac:spMkLst>
            <pc:docMk/>
            <pc:sldMk cId="0" sldId="401"/>
            <ac:spMk id="4" creationId="{4C11EC77-3C18-49C4-85B6-683D6CC6984C}"/>
          </ac:spMkLst>
        </pc:spChg>
        <pc:spChg chg="add mod">
          <ac:chgData name="Jeff Chastine" userId="S::jchasti1@kennesaw.edu::63bbc61b-45fe-44da-a2a6-650f2ecb2256" providerId="AD" clId="Web-{F0C140A8-A6D6-75B1-C6B5-D5BB8985C31D}" dt="2020-08-19T16:24:41.908" v="358" actId="14100"/>
          <ac:spMkLst>
            <pc:docMk/>
            <pc:sldMk cId="0" sldId="401"/>
            <ac:spMk id="5" creationId="{11258969-7CA9-4463-921C-3478E12C90AC}"/>
          </ac:spMkLst>
        </pc:spChg>
      </pc:sldChg>
      <pc:sldChg chg="modSp ord">
        <pc:chgData name="Jeff Chastine" userId="S::jchasti1@kennesaw.edu::63bbc61b-45fe-44da-a2a6-650f2ecb2256" providerId="AD" clId="Web-{F0C140A8-A6D6-75B1-C6B5-D5BB8985C31D}" dt="2020-08-19T16:29:51.025" v="615" actId="20577"/>
        <pc:sldMkLst>
          <pc:docMk/>
          <pc:sldMk cId="0" sldId="402"/>
        </pc:sldMkLst>
        <pc:spChg chg="mod">
          <ac:chgData name="Jeff Chastine" userId="S::jchasti1@kennesaw.edu::63bbc61b-45fe-44da-a2a6-650f2ecb2256" providerId="AD" clId="Web-{F0C140A8-A6D6-75B1-C6B5-D5BB8985C31D}" dt="2020-08-19T16:29:51.025" v="615" actId="20577"/>
          <ac:spMkLst>
            <pc:docMk/>
            <pc:sldMk cId="0" sldId="402"/>
            <ac:spMk id="43010" creationId="{00000000-0000-0000-0000-000000000000}"/>
          </ac:spMkLst>
        </pc:spChg>
        <pc:spChg chg="mod">
          <ac:chgData name="Jeff Chastine" userId="S::jchasti1@kennesaw.edu::63bbc61b-45fe-44da-a2a6-650f2ecb2256" providerId="AD" clId="Web-{F0C140A8-A6D6-75B1-C6B5-D5BB8985C31D}" dt="2020-08-19T16:28:03.679" v="385" actId="20577"/>
          <ac:spMkLst>
            <pc:docMk/>
            <pc:sldMk cId="0" sldId="402"/>
            <ac:spMk id="55297" creationId="{00000000-0000-0000-0000-000000000000}"/>
          </ac:spMkLst>
        </pc:spChg>
      </pc:sldChg>
      <pc:sldChg chg="ord">
        <pc:chgData name="Jeff Chastine" userId="S::jchasti1@kennesaw.edu::63bbc61b-45fe-44da-a2a6-650f2ecb2256" providerId="AD" clId="Web-{F0C140A8-A6D6-75B1-C6B5-D5BB8985C31D}" dt="2020-08-19T16:03:11.547" v="13"/>
        <pc:sldMkLst>
          <pc:docMk/>
          <pc:sldMk cId="2076407367" sldId="405"/>
        </pc:sldMkLst>
      </pc:sldChg>
      <pc:sldChg chg="modSp new">
        <pc:chgData name="Jeff Chastine" userId="S::jchasti1@kennesaw.edu::63bbc61b-45fe-44da-a2a6-650f2ecb2256" providerId="AD" clId="Web-{F0C140A8-A6D6-75B1-C6B5-D5BB8985C31D}" dt="2020-08-19T16:22:43.139" v="299" actId="20577"/>
        <pc:sldMkLst>
          <pc:docMk/>
          <pc:sldMk cId="1967441204" sldId="411"/>
        </pc:sldMkLst>
        <pc:spChg chg="mod">
          <ac:chgData name="Jeff Chastine" userId="S::jchasti1@kennesaw.edu::63bbc61b-45fe-44da-a2a6-650f2ecb2256" providerId="AD" clId="Web-{F0C140A8-A6D6-75B1-C6B5-D5BB8985C31D}" dt="2020-08-19T16:21:30.512" v="145" actId="20577"/>
          <ac:spMkLst>
            <pc:docMk/>
            <pc:sldMk cId="1967441204" sldId="411"/>
            <ac:spMk id="2" creationId="{20F4B0A8-907D-4E2F-A30A-B796BB619E50}"/>
          </ac:spMkLst>
        </pc:spChg>
        <pc:spChg chg="mod">
          <ac:chgData name="Jeff Chastine" userId="S::jchasti1@kennesaw.edu::63bbc61b-45fe-44da-a2a6-650f2ecb2256" providerId="AD" clId="Web-{F0C140A8-A6D6-75B1-C6B5-D5BB8985C31D}" dt="2020-08-19T16:22:43.139" v="299" actId="20577"/>
          <ac:spMkLst>
            <pc:docMk/>
            <pc:sldMk cId="1967441204" sldId="411"/>
            <ac:spMk id="3" creationId="{76925763-C781-4C77-893A-A06DADCAADCA}"/>
          </ac:spMkLst>
        </pc:spChg>
      </pc:sldChg>
      <pc:sldChg chg="add replId">
        <pc:chgData name="Jeff Chastine" userId="S::jchasti1@kennesaw.edu::63bbc61b-45fe-44da-a2a6-650f2ecb2256" providerId="AD" clId="Web-{F0C140A8-A6D6-75B1-C6B5-D5BB8985C31D}" dt="2020-08-19T16:27:47.585" v="384"/>
        <pc:sldMkLst>
          <pc:docMk/>
          <pc:sldMk cId="597368175" sldId="41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en-US" altLang="en-US"/>
          </a:p>
        </p:txBody>
      </p:sp>
      <p:sp>
        <p:nvSpPr>
          <p:cNvPr id="3" name="Date Placeholder 2"/>
          <p:cNvSpPr>
            <a:spLocks noGrp="1"/>
          </p:cNvSpPr>
          <p:nvPr>
            <p:ph type="dt" sz="quarter"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1618CEF2-7D51-8942-8255-D9D077195A9D}" type="datetimeFigureOut">
              <a:rPr lang="en-US" altLang="en-US"/>
              <a:pPr/>
              <a:t>5/17/2024</a:t>
            </a:fld>
            <a:endParaRPr lang="en-US" altLang="en-US"/>
          </a:p>
        </p:txBody>
      </p:sp>
      <p:sp>
        <p:nvSpPr>
          <p:cNvPr id="4" name="Footer Placeholder 3"/>
          <p:cNvSpPr>
            <a:spLocks noGrp="1"/>
          </p:cNvSpPr>
          <p:nvPr>
            <p:ph type="ftr" sz="quarter" idx="2"/>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en-US" alt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585100C6-3675-AB4B-A1D2-8C231F528B33}" type="slidenum">
              <a:rPr lang="en-US" altLang="en-US"/>
              <a:pPr/>
              <a:t>‹#›</a:t>
            </a:fld>
            <a:endParaRPr lang="en-US" altLang="en-US"/>
          </a:p>
        </p:txBody>
      </p:sp>
    </p:spTree>
    <p:extLst>
      <p:ext uri="{BB962C8B-B14F-4D97-AF65-F5344CB8AC3E}">
        <p14:creationId xmlns:p14="http://schemas.microsoft.com/office/powerpoint/2010/main" val="1089828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en-US" altLang="en-US"/>
          </a:p>
        </p:txBody>
      </p:sp>
      <p:sp>
        <p:nvSpPr>
          <p:cNvPr id="3" name="Date Placeholder 2"/>
          <p:cNvSpPr>
            <a:spLocks noGrp="1"/>
          </p:cNvSpPr>
          <p:nvPr>
            <p:ph type="dt"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132CF5C-F7DD-F545-8C9C-769C0D4CC54D}" type="datetimeFigureOut">
              <a:rPr lang="en-US" altLang="en-US"/>
              <a:pPr/>
              <a:t>5/17/2024</a:t>
            </a:fld>
            <a:endParaRPr lang="en-US" alt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en-US" alt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125762E3-38C1-AE40-AC56-2574CDAC6A7F}" type="slidenum">
              <a:rPr lang="en-US" altLang="en-US"/>
              <a:pPr/>
              <a:t>‹#›</a:t>
            </a:fld>
            <a:endParaRPr lang="en-US" altLang="en-US"/>
          </a:p>
        </p:txBody>
      </p:sp>
    </p:spTree>
    <p:extLst>
      <p:ext uri="{BB962C8B-B14F-4D97-AF65-F5344CB8AC3E}">
        <p14:creationId xmlns:p14="http://schemas.microsoft.com/office/powerpoint/2010/main" val="58584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5762E3-38C1-AE40-AC56-2574CDAC6A7F}" type="slidenum">
              <a:rPr lang="en-US" altLang="en-US" smtClean="0"/>
              <a:pPr/>
              <a:t>1</a:t>
            </a:fld>
            <a:endParaRPr lang="en-US" altLang="en-US"/>
          </a:p>
        </p:txBody>
      </p:sp>
    </p:spTree>
    <p:extLst>
      <p:ext uri="{BB962C8B-B14F-4D97-AF65-F5344CB8AC3E}">
        <p14:creationId xmlns:p14="http://schemas.microsoft.com/office/powerpoint/2010/main" val="83006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51790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86038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690688"/>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56982784"/>
      </p:ext>
    </p:extLst>
  </p:cSld>
  <p:clrMap bg1="lt1" tx1="dk1" bg2="lt2" tx2="dk2" accent1="accent1" accent2="accent2" accent3="accent3" accent4="accent4" accent5="accent5" accent6="accent6" hlink="hlink" folHlink="folHlink"/>
  <p:sldLayoutIdLst>
    <p:sldLayoutId id="2147484078" r:id="rId1"/>
    <p:sldLayoutId id="2147484079" r:id="rId2"/>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12462227-F37F-07A4-D9D7-C3C5D7D7C2AE}"/>
              </a:ext>
            </a:extLst>
          </p:cNvPr>
          <p:cNvSpPr txBox="1">
            <a:spLocks noChangeArrowheads="1"/>
          </p:cNvSpPr>
          <p:nvPr/>
        </p:nvSpPr>
        <p:spPr>
          <a:xfrm>
            <a:off x="1143000" y="1122363"/>
            <a:ext cx="6858000" cy="23876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endParaRPr lang="en-US" altLang="en-US" sz="4800" b="1" dirty="0"/>
          </a:p>
          <a:p>
            <a:pPr algn="ctr" fontAlgn="auto">
              <a:spcAft>
                <a:spcPts val="0"/>
              </a:spcAft>
            </a:pPr>
            <a:r>
              <a:rPr lang="en-US" altLang="en-US" sz="4800" b="1" dirty="0"/>
              <a:t>CSE 1321</a:t>
            </a:r>
          </a:p>
          <a:p>
            <a:pPr algn="ctr" fontAlgn="auto">
              <a:spcAft>
                <a:spcPts val="0"/>
              </a:spcAft>
            </a:pPr>
            <a:r>
              <a:rPr lang="en-US" altLang="en-US" sz="4800" b="1" dirty="0"/>
              <a:t>Module 1 – Part 2</a:t>
            </a:r>
            <a:endParaRPr lang="en-US" altLang="en-US" sz="4745" b="1" dirty="0"/>
          </a:p>
        </p:txBody>
      </p:sp>
      <p:sp>
        <p:nvSpPr>
          <p:cNvPr id="9" name="Subtitle 4">
            <a:extLst>
              <a:ext uri="{FF2B5EF4-FFF2-40B4-BE49-F238E27FC236}">
                <a16:creationId xmlns:a16="http://schemas.microsoft.com/office/drawing/2014/main" id="{3F4403E2-77A3-1A6C-1F50-B2E662286316}"/>
              </a:ext>
            </a:extLst>
          </p:cNvPr>
          <p:cNvSpPr txBox="1">
            <a:spLocks/>
          </p:cNvSpPr>
          <p:nvPr/>
        </p:nvSpPr>
        <p:spPr>
          <a:xfrm>
            <a:off x="1143000" y="3602037"/>
            <a:ext cx="6858000" cy="165576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fontAlgn="auto">
              <a:spcAft>
                <a:spcPts val="0"/>
              </a:spcAft>
              <a:buNone/>
            </a:pPr>
            <a:r>
              <a:rPr lang="en-US" sz="3400" b="1" dirty="0"/>
              <a:t>Data types, Expressions, Operators</a:t>
            </a:r>
            <a:endParaRPr lang="en-US" sz="3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normAutofit/>
          </a:bodyPr>
          <a:lstStyle/>
          <a:p>
            <a:pPr>
              <a:defRPr/>
            </a:pPr>
            <a:r>
              <a:rPr lang="en-US" altLang="en-US" sz="4400" dirty="0">
                <a:ea typeface="Arial" charset="0"/>
                <a:cs typeface="Arial"/>
              </a:rPr>
              <a:t>Comments</a:t>
            </a:r>
          </a:p>
        </p:txBody>
      </p:sp>
      <p:sp>
        <p:nvSpPr>
          <p:cNvPr id="34818" name="Rectangle 3"/>
          <p:cNvSpPr>
            <a:spLocks noGrp="1"/>
          </p:cNvSpPr>
          <p:nvPr>
            <p:ph idx="1"/>
          </p:nvPr>
        </p:nvSpPr>
        <p:spPr>
          <a:xfrm>
            <a:off x="381000" y="1524000"/>
            <a:ext cx="8153400" cy="4648200"/>
          </a:xfrm>
        </p:spPr>
        <p:txBody>
          <a:bodyPr rtlCol="0">
            <a:normAutofit lnSpcReduction="10000"/>
          </a:bodyPr>
          <a:lstStyle/>
          <a:p>
            <a:pPr>
              <a:defRPr/>
            </a:pPr>
            <a:r>
              <a:rPr lang="en-US" altLang="en-US" sz="2900" dirty="0"/>
              <a:t>You can leave comments to yourself or to other developers</a:t>
            </a:r>
          </a:p>
          <a:p>
            <a:pPr>
              <a:defRPr/>
            </a:pPr>
            <a:r>
              <a:rPr lang="en-US" altLang="en-US" sz="2900" dirty="0"/>
              <a:t>Comments are lines of code which are ignored by the computer</a:t>
            </a:r>
          </a:p>
          <a:p>
            <a:pPr>
              <a:defRPr/>
            </a:pPr>
            <a:r>
              <a:rPr lang="en-US" altLang="en-US" sz="2900" dirty="0"/>
              <a:t>Useful for leaving notes explaining portions of code</a:t>
            </a:r>
          </a:p>
          <a:p>
            <a:pPr>
              <a:defRPr/>
            </a:pPr>
            <a:r>
              <a:rPr lang="en-US" altLang="en-US" sz="2900" dirty="0"/>
              <a:t>Can be single line or multi-line</a:t>
            </a:r>
          </a:p>
          <a:p>
            <a:pPr marL="0" indent="0">
              <a:buNone/>
              <a:defRPr/>
            </a:pPr>
            <a:endParaRPr lang="en-US" altLang="en-US" sz="2000" dirty="0"/>
          </a:p>
          <a:p>
            <a:pPr marL="0" indent="0">
              <a:buNone/>
              <a:defRPr/>
            </a:pPr>
            <a:r>
              <a:rPr lang="en-US" altLang="en-US" sz="2000" dirty="0">
                <a:solidFill>
                  <a:srgbClr val="339933"/>
                </a:solidFill>
              </a:rPr>
              <a:t># this is a single line comment</a:t>
            </a:r>
          </a:p>
          <a:p>
            <a:pPr marL="0" indent="0">
              <a:buNone/>
              <a:defRPr/>
            </a:pPr>
            <a:endParaRPr lang="en-US" altLang="en-US" sz="2000" dirty="0">
              <a:solidFill>
                <a:srgbClr val="339933"/>
              </a:solidFill>
            </a:endParaRPr>
          </a:p>
          <a:p>
            <a:pPr marL="0" indent="0">
              <a:buNone/>
              <a:defRPr/>
            </a:pPr>
            <a:r>
              <a:rPr lang="en-US" altLang="en-US" sz="2000" dirty="0">
                <a:solidFill>
                  <a:srgbClr val="339933"/>
                </a:solidFill>
              </a:rPr>
              <a:t>‘‘‘this is a</a:t>
            </a:r>
          </a:p>
          <a:p>
            <a:pPr marL="0" indent="0">
              <a:buNone/>
              <a:defRPr/>
            </a:pPr>
            <a:r>
              <a:rPr lang="en-US" altLang="en-US" sz="2000" dirty="0">
                <a:solidFill>
                  <a:srgbClr val="339933"/>
                </a:solidFill>
              </a:rPr>
              <a:t>multi</a:t>
            </a:r>
          </a:p>
          <a:p>
            <a:pPr marL="0" indent="0">
              <a:buNone/>
              <a:defRPr/>
            </a:pPr>
            <a:r>
              <a:rPr lang="en-US" altLang="en-US" sz="2000" dirty="0">
                <a:solidFill>
                  <a:srgbClr val="339933"/>
                </a:solidFill>
              </a:rPr>
              <a:t>-line comment’’’</a:t>
            </a:r>
          </a:p>
        </p:txBody>
      </p:sp>
    </p:spTree>
    <p:extLst>
      <p:ext uri="{BB962C8B-B14F-4D97-AF65-F5344CB8AC3E}">
        <p14:creationId xmlns:p14="http://schemas.microsoft.com/office/powerpoint/2010/main" val="385766909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5152209-EF3B-4149-8F71-248E4D6A371B}"/>
              </a:ext>
            </a:extLst>
          </p:cNvPr>
          <p:cNvSpPr>
            <a:spLocks noGrp="1" noChangeArrowheads="1"/>
          </p:cNvSpPr>
          <p:nvPr>
            <p:ph type="title"/>
          </p:nvPr>
        </p:nvSpPr>
        <p:spPr/>
        <p:txBody>
          <a:bodyPr>
            <a:normAutofit/>
          </a:bodyPr>
          <a:lstStyle/>
          <a:p>
            <a:pPr eaLnBrk="1" hangingPunct="1"/>
            <a:r>
              <a:rPr lang="en-US" altLang="en-US" sz="4000" dirty="0"/>
              <a:t>Expressions</a:t>
            </a:r>
          </a:p>
        </p:txBody>
      </p:sp>
      <p:sp>
        <p:nvSpPr>
          <p:cNvPr id="5" name="Content Placeholder 4">
            <a:extLst>
              <a:ext uri="{FF2B5EF4-FFF2-40B4-BE49-F238E27FC236}">
                <a16:creationId xmlns:a16="http://schemas.microsoft.com/office/drawing/2014/main" id="{ED3CD625-0D85-4F4D-ADE9-8F601885B73A}"/>
              </a:ext>
            </a:extLst>
          </p:cNvPr>
          <p:cNvSpPr>
            <a:spLocks noGrp="1"/>
          </p:cNvSpPr>
          <p:nvPr>
            <p:ph idx="1"/>
          </p:nvPr>
        </p:nvSpPr>
        <p:spPr/>
        <p:txBody>
          <a:bodyPr/>
          <a:lstStyle/>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An expression is a </a:t>
            </a:r>
            <a:r>
              <a:rPr lang="en-US" altLang="en-US" sz="2800" u="sng" dirty="0">
                <a:latin typeface="Calibri" panose="020F0502020204030204" pitchFamily="34" charset="0"/>
              </a:rPr>
              <a:t>combination</a:t>
            </a:r>
            <a:r>
              <a:rPr lang="en-US" altLang="en-US" sz="2800" dirty="0">
                <a:latin typeface="Calibri" panose="020F0502020204030204" pitchFamily="34" charset="0"/>
              </a:rPr>
              <a:t> of one or more </a:t>
            </a:r>
            <a:r>
              <a:rPr lang="en-US" altLang="en-US" sz="2800" u="sng" dirty="0">
                <a:latin typeface="Calibri" panose="020F0502020204030204" pitchFamily="34" charset="0"/>
              </a:rPr>
              <a:t>operators and operands</a:t>
            </a:r>
          </a:p>
          <a:p>
            <a:pPr marL="0" eaLnBrk="1" hangingPunct="1">
              <a:lnSpc>
                <a:spcPts val="750"/>
              </a:lnSpc>
              <a:spcBef>
                <a:spcPts val="0"/>
              </a:spcBef>
              <a:spcAft>
                <a:spcPts val="0"/>
              </a:spcAft>
            </a:pPr>
            <a:endParaRPr lang="en-US" altLang="en-US" sz="28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It has both a data type and a value that results from the expression evaluation</a:t>
            </a:r>
          </a:p>
          <a:p>
            <a:pPr marL="0" eaLnBrk="1" hangingPunct="1">
              <a:lnSpc>
                <a:spcPts val="7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Operands may be:</a:t>
            </a:r>
          </a:p>
          <a:p>
            <a:pPr marL="0" eaLnBrk="1" hangingPunct="1">
              <a:lnSpc>
                <a:spcPts val="6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lvl="1"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literals (data written directly into the code)</a:t>
            </a:r>
          </a:p>
          <a:p>
            <a:pPr marL="0" lvl="1" eaLnBrk="1" hangingPunct="1">
              <a:lnSpc>
                <a:spcPts val="6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lvl="1"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constants (not present in Python)</a:t>
            </a:r>
          </a:p>
          <a:p>
            <a:pPr marL="0" lvl="1" eaLnBrk="1" hangingPunct="1">
              <a:lnSpc>
                <a:spcPts val="650"/>
              </a:lnSpc>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lvl="1" eaLnBrk="1" hangingPunct="1">
              <a:lnSpc>
                <a:spcPts val="3325"/>
              </a:lnSpc>
              <a:spcBef>
                <a:spcPts val="0"/>
              </a:spcBef>
              <a:spcAft>
                <a:spcPts val="0"/>
              </a:spcAft>
              <a:buFont typeface="Arial" panose="020B0604020202020204" pitchFamily="34" charset="0"/>
              <a:buChar char="–"/>
            </a:pPr>
            <a:r>
              <a:rPr lang="en-US" altLang="en-US" sz="2800" dirty="0">
                <a:latin typeface="Calibri" panose="020F0502020204030204" pitchFamily="34" charset="0"/>
              </a:rPr>
              <a:t> variables</a:t>
            </a:r>
          </a:p>
          <a:p>
            <a:pPr marL="342900" lvl="2">
              <a:lnSpc>
                <a:spcPts val="3325"/>
              </a:lnSpc>
              <a:spcBef>
                <a:spcPts val="0"/>
              </a:spcBef>
              <a:buFont typeface="Arial" panose="020B0604020202020204" pitchFamily="34" charset="0"/>
              <a:buChar char="–"/>
            </a:pPr>
            <a:r>
              <a:rPr lang="en-US" altLang="en-US" sz="2500" dirty="0">
                <a:latin typeface="Calibri" panose="020F0502020204030204" pitchFamily="34" charset="0"/>
              </a:rPr>
              <a:t>E.g.: variable3 = variable1 + variable2</a:t>
            </a:r>
          </a:p>
        </p:txBody>
      </p:sp>
    </p:spTree>
    <p:extLst>
      <p:ext uri="{BB962C8B-B14F-4D97-AF65-F5344CB8AC3E}">
        <p14:creationId xmlns:p14="http://schemas.microsoft.com/office/powerpoint/2010/main" val="166232973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25E5-470C-6049-B2FA-0AC8C7605247}"/>
              </a:ext>
            </a:extLst>
          </p:cNvPr>
          <p:cNvSpPr>
            <a:spLocks noGrp="1"/>
          </p:cNvSpPr>
          <p:nvPr>
            <p:ph type="title"/>
          </p:nvPr>
        </p:nvSpPr>
        <p:spPr/>
        <p:txBody>
          <a:bodyPr rtlCol="0">
            <a:normAutofit/>
          </a:bodyPr>
          <a:lstStyle/>
          <a:p>
            <a:pPr eaLnBrk="1" fontAlgn="auto" hangingPunct="1">
              <a:spcAft>
                <a:spcPts val="0"/>
              </a:spcAft>
              <a:defRPr/>
            </a:pPr>
            <a:r>
              <a:rPr lang="en-US" sz="4400" dirty="0"/>
              <a:t>Arithmetic Operators (Reminder)</a:t>
            </a:r>
          </a:p>
        </p:txBody>
      </p:sp>
      <p:sp>
        <p:nvSpPr>
          <p:cNvPr id="55298" name="Content Placeholder 2">
            <a:extLst>
              <a:ext uri="{FF2B5EF4-FFF2-40B4-BE49-F238E27FC236}">
                <a16:creationId xmlns:a16="http://schemas.microsoft.com/office/drawing/2014/main" id="{146DECC7-ED34-B348-8590-741782C803EE}"/>
              </a:ext>
            </a:extLst>
          </p:cNvPr>
          <p:cNvSpPr>
            <a:spLocks noGrp="1" noChangeArrowheads="1"/>
          </p:cNvSpPr>
          <p:nvPr>
            <p:ph idx="1"/>
          </p:nvPr>
        </p:nvSpPr>
        <p:spPr/>
        <p:txBody>
          <a:bodyPr>
            <a:normAutofit fontScale="92500" lnSpcReduction="10000"/>
          </a:bodyPr>
          <a:lstStyle/>
          <a:p>
            <a:pPr eaLnBrk="1" hangingPunct="1"/>
            <a:r>
              <a:rPr lang="en-US" altLang="en-US" sz="3600" dirty="0"/>
              <a:t>Math operators</a:t>
            </a:r>
          </a:p>
          <a:p>
            <a:pPr lvl="1" eaLnBrk="1" hangingPunct="1"/>
            <a:r>
              <a:rPr lang="en-US" altLang="en-US" sz="3200" dirty="0"/>
              <a:t>Addition (+)</a:t>
            </a:r>
          </a:p>
          <a:p>
            <a:pPr lvl="2"/>
            <a:r>
              <a:rPr lang="en-US" altLang="en-US" sz="2900" dirty="0"/>
              <a:t>Note the + sign can also be used for concatenation</a:t>
            </a:r>
          </a:p>
          <a:p>
            <a:pPr lvl="1" eaLnBrk="1" hangingPunct="1"/>
            <a:r>
              <a:rPr lang="en-US" altLang="en-US" sz="3200" dirty="0"/>
              <a:t>Subtraction (-)</a:t>
            </a:r>
          </a:p>
          <a:p>
            <a:pPr lvl="1" eaLnBrk="1" hangingPunct="1"/>
            <a:r>
              <a:rPr lang="en-US" altLang="en-US" sz="3200" dirty="0"/>
              <a:t>Multiplication (*)</a:t>
            </a:r>
          </a:p>
          <a:p>
            <a:pPr lvl="1" eaLnBrk="1" hangingPunct="1"/>
            <a:r>
              <a:rPr lang="en-US" altLang="en-US" sz="3200" dirty="0"/>
              <a:t>Power (**)</a:t>
            </a:r>
          </a:p>
          <a:p>
            <a:pPr lvl="1" eaLnBrk="1" hangingPunct="1"/>
            <a:r>
              <a:rPr lang="en-US" altLang="en-US" sz="3200" dirty="0"/>
              <a:t>Division (/)</a:t>
            </a:r>
          </a:p>
          <a:p>
            <a:pPr lvl="1" eaLnBrk="1" hangingPunct="1"/>
            <a:r>
              <a:rPr lang="en-US" altLang="en-US" sz="3200" dirty="0"/>
              <a:t>Floor Division (//)</a:t>
            </a:r>
          </a:p>
          <a:p>
            <a:pPr lvl="1" eaLnBrk="1" hangingPunct="1"/>
            <a:r>
              <a:rPr lang="en-US" altLang="en-US" sz="3200" dirty="0"/>
              <a:t>Modulus (%)</a:t>
            </a:r>
          </a:p>
        </p:txBody>
      </p:sp>
    </p:spTree>
    <p:extLst>
      <p:ext uri="{BB962C8B-B14F-4D97-AF65-F5344CB8AC3E}">
        <p14:creationId xmlns:p14="http://schemas.microsoft.com/office/powerpoint/2010/main" val="2520055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CE01054-F120-E44A-889D-6AA7632ED36F}"/>
              </a:ext>
            </a:extLst>
          </p:cNvPr>
          <p:cNvSpPr>
            <a:spLocks noGrp="1" noChangeArrowheads="1"/>
          </p:cNvSpPr>
          <p:nvPr>
            <p:ph type="title"/>
          </p:nvPr>
        </p:nvSpPr>
        <p:spPr/>
        <p:txBody>
          <a:bodyPr>
            <a:normAutofit/>
          </a:bodyPr>
          <a:lstStyle/>
          <a:p>
            <a:pPr eaLnBrk="1" hangingPunct="1"/>
            <a:r>
              <a:rPr lang="en-US" altLang="en-US" sz="4000" b="1" dirty="0">
                <a:cs typeface="Arial" panose="020B0604020202020204" pitchFamily="34" charset="0"/>
              </a:rPr>
              <a:t>Division &amp; Modulus</a:t>
            </a:r>
          </a:p>
        </p:txBody>
      </p:sp>
      <p:sp>
        <p:nvSpPr>
          <p:cNvPr id="6" name="Content Placeholder 5">
            <a:extLst>
              <a:ext uri="{FF2B5EF4-FFF2-40B4-BE49-F238E27FC236}">
                <a16:creationId xmlns:a16="http://schemas.microsoft.com/office/drawing/2014/main" id="{7EF6BA3E-F98C-CF43-B9A0-89391F6586D5}"/>
              </a:ext>
            </a:extLst>
          </p:cNvPr>
          <p:cNvSpPr>
            <a:spLocks noGrp="1"/>
          </p:cNvSpPr>
          <p:nvPr>
            <p:ph idx="1"/>
          </p:nvPr>
        </p:nvSpPr>
        <p:spPr/>
        <p:txBody>
          <a:bodyPr>
            <a:normAutofit fontScale="85000" lnSpcReduction="20000"/>
          </a:bodyPr>
          <a:lstStyle/>
          <a:p>
            <a:pPr marL="0" eaLnBrk="1" hangingPunct="1">
              <a:spcBef>
                <a:spcPts val="200"/>
              </a:spcBef>
              <a:spcAft>
                <a:spcPts val="0"/>
              </a:spcAft>
              <a:buFont typeface="Arial" panose="020B0604020202020204" pitchFamily="34" charset="0"/>
              <a:buChar char="•"/>
            </a:pPr>
            <a:r>
              <a:rPr lang="en-US" altLang="en-US" sz="2800" dirty="0"/>
              <a:t> When </a:t>
            </a:r>
            <a:r>
              <a:rPr lang="en-US" altLang="en-US" sz="2800" u="sng" dirty="0"/>
              <a:t>dividing</a:t>
            </a:r>
            <a:r>
              <a:rPr lang="en-US" altLang="en-US" sz="2800" dirty="0"/>
              <a:t> two values:</a:t>
            </a:r>
            <a:endParaRPr lang="en-US" altLang="en-US" sz="500" dirty="0">
              <a:latin typeface="Calibri" panose="020F0502020204030204" pitchFamily="34" charset="0"/>
            </a:endParaRPr>
          </a:p>
          <a:p>
            <a:pPr marL="171450" lvl="1" indent="-342900" eaLnBrk="1" hangingPunct="1">
              <a:spcAft>
                <a:spcPts val="0"/>
              </a:spcAft>
              <a:buFont typeface="Courier New" panose="02070309020205020404" pitchFamily="49" charset="0"/>
              <a:buChar char="o"/>
            </a:pPr>
            <a:r>
              <a:rPr lang="en-US" altLang="en-US" sz="2400" dirty="0"/>
              <a:t> If using a single /, the result is a decimal number (even if the division has no remainder)</a:t>
            </a:r>
            <a:endParaRPr lang="en-US" altLang="en-US" sz="500" dirty="0">
              <a:latin typeface="Calibri" panose="020F0502020204030204" pitchFamily="34" charset="0"/>
            </a:endParaRPr>
          </a:p>
          <a:p>
            <a:pPr marL="171450" lvl="1" indent="-342900" eaLnBrk="1" hangingPunct="1">
              <a:spcAft>
                <a:spcPts val="0"/>
              </a:spcAft>
              <a:buFont typeface="Courier New" panose="02070309020205020404" pitchFamily="49" charset="0"/>
              <a:buChar char="o"/>
            </a:pPr>
            <a:r>
              <a:rPr lang="en-US" altLang="en-US" sz="2400" dirty="0"/>
              <a:t> If using //, the result could be a decimal or whole number, rounded down to the nearest whole number</a:t>
            </a:r>
          </a:p>
          <a:p>
            <a:pPr marL="514350" lvl="2" indent="-342900">
              <a:buFont typeface="Wingdings" panose="05000000000000000000" pitchFamily="2" charset="2"/>
              <a:buChar char="q"/>
            </a:pPr>
            <a:r>
              <a:rPr lang="en-US" altLang="en-US" sz="2100" dirty="0"/>
              <a:t>If one of the operands is a decimal number, the result is a decimal number</a:t>
            </a:r>
          </a:p>
          <a:p>
            <a:pPr marL="0" lvl="1" eaLnBrk="1" hangingPunct="1">
              <a:lnSpc>
                <a:spcPts val="750"/>
              </a:lnSpc>
              <a:spcBef>
                <a:spcPts val="0"/>
              </a:spcBef>
              <a:spcAft>
                <a:spcPts val="0"/>
              </a:spcAft>
              <a:buFont typeface="Arial" panose="020B0604020202020204" pitchFamily="34" charset="0"/>
              <a:buChar char="–"/>
            </a:pPr>
            <a:endParaRPr lang="en-US" altLang="en-US" sz="6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endParaRPr lang="en-US" altLang="en-US" sz="2800" dirty="0"/>
          </a:p>
          <a:p>
            <a:pPr marL="0" eaLnBrk="1" hangingPunct="1">
              <a:spcBef>
                <a:spcPts val="0"/>
              </a:spcBef>
              <a:spcAft>
                <a:spcPts val="0"/>
              </a:spcAft>
              <a:buFont typeface="Arial" panose="020B0604020202020204" pitchFamily="34" charset="0"/>
              <a:buChar char="•"/>
            </a:pPr>
            <a:r>
              <a:rPr lang="en-US" altLang="en-US" sz="2800" dirty="0"/>
              <a:t>To get the </a:t>
            </a:r>
            <a:r>
              <a:rPr lang="en-US" altLang="en-US" sz="2800" u="sng" dirty="0"/>
              <a:t>remainder</a:t>
            </a:r>
            <a:r>
              <a:rPr lang="en-US" altLang="en-US" sz="2800" dirty="0"/>
              <a:t>, use the modulus operator with the same operands</a:t>
            </a:r>
            <a:endParaRPr lang="en-US" altLang="en-US" sz="2400" dirty="0"/>
          </a:p>
          <a:p>
            <a:pPr marL="0" indent="0" eaLnBrk="1" hangingPunct="1">
              <a:spcBef>
                <a:spcPts val="0"/>
              </a:spcBef>
              <a:spcAft>
                <a:spcPts val="0"/>
              </a:spcAft>
            </a:pPr>
            <a:endParaRPr lang="en-US" altLang="en-US" sz="1100" dirty="0"/>
          </a:p>
          <a:p>
            <a:pPr marL="0" indent="0" eaLnBrk="1" hangingPunct="1">
              <a:spcBef>
                <a:spcPts val="0"/>
              </a:spcBef>
              <a:spcAft>
                <a:spcPts val="0"/>
              </a:spcAft>
            </a:pPr>
            <a:endParaRPr lang="en-US" altLang="en-US" sz="2400" dirty="0"/>
          </a:p>
          <a:p>
            <a:pPr marL="0" indent="0" eaLnBrk="1" hangingPunct="1">
              <a:spcBef>
                <a:spcPts val="0"/>
              </a:spcBef>
              <a:spcAft>
                <a:spcPts val="0"/>
              </a:spcAft>
              <a:buNone/>
            </a:pPr>
            <a:r>
              <a:rPr lang="en-US" altLang="en-US" sz="2400" dirty="0"/>
              <a:t>24 / 3 = 8.0</a:t>
            </a:r>
          </a:p>
          <a:p>
            <a:pPr marL="0" indent="0" eaLnBrk="1" hangingPunct="1">
              <a:spcBef>
                <a:spcPts val="0"/>
              </a:spcBef>
              <a:spcAft>
                <a:spcPts val="0"/>
              </a:spcAft>
              <a:buNone/>
            </a:pPr>
            <a:r>
              <a:rPr lang="en-US" altLang="en-US" sz="2400" dirty="0"/>
              <a:t>25 / 3  =  8.3</a:t>
            </a:r>
          </a:p>
          <a:p>
            <a:pPr marL="0" indent="0" eaLnBrk="1" hangingPunct="1">
              <a:spcBef>
                <a:spcPts val="0"/>
              </a:spcBef>
              <a:spcAft>
                <a:spcPts val="0"/>
              </a:spcAft>
              <a:buNone/>
            </a:pPr>
            <a:r>
              <a:rPr lang="en-US" altLang="en-US" sz="2400" dirty="0"/>
              <a:t>25 // 3 =  8</a:t>
            </a:r>
          </a:p>
          <a:p>
            <a:pPr marL="0" indent="0" eaLnBrk="1" hangingPunct="1">
              <a:spcBef>
                <a:spcPts val="0"/>
              </a:spcBef>
              <a:spcAft>
                <a:spcPts val="0"/>
              </a:spcAft>
              <a:buNone/>
            </a:pPr>
            <a:r>
              <a:rPr lang="en-US" altLang="en-US" sz="2400" dirty="0"/>
              <a:t>25.0 // 3 = 8.0</a:t>
            </a:r>
          </a:p>
          <a:p>
            <a:pPr marL="0" indent="0" eaLnBrk="1" hangingPunct="1">
              <a:spcBef>
                <a:spcPts val="0"/>
              </a:spcBef>
              <a:spcAft>
                <a:spcPts val="0"/>
              </a:spcAft>
              <a:buNone/>
            </a:pPr>
            <a:r>
              <a:rPr lang="en-US" altLang="en-US" sz="2400" dirty="0"/>
              <a:t>25 % 3 = 1</a:t>
            </a:r>
          </a:p>
          <a:p>
            <a:pPr marL="0" indent="0" eaLnBrk="1" hangingPunct="1">
              <a:spcBef>
                <a:spcPts val="0"/>
              </a:spcBef>
              <a:spcAft>
                <a:spcPts val="0"/>
              </a:spcAft>
              <a:buNone/>
            </a:pPr>
            <a:r>
              <a:rPr lang="en-US" altLang="en-US" sz="2400" dirty="0"/>
              <a:t>25.0 % 3 = 1.0</a:t>
            </a:r>
          </a:p>
          <a:p>
            <a:pPr marL="0" eaLnBrk="1" hangingPunct="1">
              <a:spcBef>
                <a:spcPts val="0"/>
              </a:spcBef>
              <a:spcAft>
                <a:spcPts val="0"/>
              </a:spcAft>
              <a:buFont typeface="Arial" panose="020B0604020202020204" pitchFamily="34" charset="0"/>
              <a:buChar char="•"/>
            </a:pPr>
            <a:endParaRPr lang="en-US" altLang="en-US" sz="2800" dirty="0"/>
          </a:p>
          <a:p>
            <a:pPr marL="0">
              <a:spcBef>
                <a:spcPts val="0"/>
              </a:spcBef>
              <a:spcAft>
                <a:spcPts val="0"/>
              </a:spcAft>
            </a:pPr>
            <a:endParaRPr lang="en-US" dirty="0"/>
          </a:p>
        </p:txBody>
      </p:sp>
    </p:spTree>
    <p:extLst>
      <p:ext uri="{BB962C8B-B14F-4D97-AF65-F5344CB8AC3E}">
        <p14:creationId xmlns:p14="http://schemas.microsoft.com/office/powerpoint/2010/main" val="332173344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normAutofit/>
          </a:bodyPr>
          <a:lstStyle/>
          <a:p>
            <a:pPr>
              <a:defRPr/>
            </a:pPr>
            <a:r>
              <a:rPr lang="en-US" altLang="en-US" sz="3200" dirty="0"/>
              <a:t>Be mindful about data types in expressions!</a:t>
            </a:r>
          </a:p>
        </p:txBody>
      </p:sp>
      <p:sp>
        <p:nvSpPr>
          <p:cNvPr id="34818" name="Rectangle 3"/>
          <p:cNvSpPr>
            <a:spLocks noGrp="1"/>
          </p:cNvSpPr>
          <p:nvPr>
            <p:ph idx="1"/>
          </p:nvPr>
        </p:nvSpPr>
        <p:spPr>
          <a:xfrm>
            <a:off x="381000" y="1690688"/>
            <a:ext cx="8153400" cy="4616449"/>
          </a:xfrm>
        </p:spPr>
        <p:txBody>
          <a:bodyPr rtlCol="0">
            <a:normAutofit fontScale="92500" lnSpcReduction="10000"/>
          </a:bodyPr>
          <a:lstStyle/>
          <a:p>
            <a:pPr>
              <a:defRPr/>
            </a:pPr>
            <a:r>
              <a:rPr lang="en-US" altLang="en-US" sz="2900" dirty="0"/>
              <a:t>They determine what kind of operations you can do</a:t>
            </a:r>
          </a:p>
          <a:p>
            <a:pPr>
              <a:defRPr/>
            </a:pPr>
            <a:r>
              <a:rPr lang="en-US" altLang="en-US" sz="2900" dirty="0"/>
              <a:t>input() will always produce a string</a:t>
            </a:r>
          </a:p>
          <a:p>
            <a:pPr>
              <a:defRPr/>
            </a:pPr>
            <a:r>
              <a:rPr lang="en-US" altLang="en-US" sz="2900" dirty="0"/>
              <a:t>In other languages, adding a string to a number is always a concatenation</a:t>
            </a:r>
          </a:p>
          <a:p>
            <a:pPr>
              <a:defRPr/>
            </a:pPr>
            <a:r>
              <a:rPr lang="en-US" altLang="en-US" sz="2900" dirty="0"/>
              <a:t>In Python, strings can only be concatenated (+) with other strings, but not with numbers</a:t>
            </a:r>
          </a:p>
          <a:p>
            <a:pPr lvl="2">
              <a:defRPr/>
            </a:pPr>
            <a:r>
              <a:rPr lang="en-US" altLang="en-US" sz="2300" dirty="0"/>
              <a:t>Strings can be multiplied by an integer (what does this do?)</a:t>
            </a:r>
          </a:p>
          <a:p>
            <a:pPr>
              <a:defRPr/>
            </a:pPr>
            <a:r>
              <a:rPr lang="en-US" altLang="en-US" sz="2900" dirty="0"/>
              <a:t>Any arithmetical operation between two integers will produce an integer (except division)</a:t>
            </a:r>
          </a:p>
          <a:p>
            <a:pPr>
              <a:defRPr/>
            </a:pPr>
            <a:r>
              <a:rPr lang="en-US" altLang="en-US" sz="2900" dirty="0"/>
              <a:t>Any arithmetical operation between an integer and a float will produce a float</a:t>
            </a:r>
            <a:endParaRPr lang="en-US" altLang="en-US" sz="2700" dirty="0"/>
          </a:p>
          <a:p>
            <a:pPr marL="91440" indent="-91440" fontAlgn="auto">
              <a:buFont typeface="Arial" charset="0"/>
              <a:buNone/>
              <a:defRPr/>
            </a:pPr>
            <a:endParaRPr lang="en-US" altLang="en-US" sz="3300" dirty="0"/>
          </a:p>
        </p:txBody>
      </p:sp>
    </p:spTree>
    <p:extLst>
      <p:ext uri="{BB962C8B-B14F-4D97-AF65-F5344CB8AC3E}">
        <p14:creationId xmlns:p14="http://schemas.microsoft.com/office/powerpoint/2010/main" val="244054483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25E5-470C-6049-B2FA-0AC8C7605247}"/>
              </a:ext>
            </a:extLst>
          </p:cNvPr>
          <p:cNvSpPr>
            <a:spLocks noGrp="1"/>
          </p:cNvSpPr>
          <p:nvPr>
            <p:ph type="title"/>
          </p:nvPr>
        </p:nvSpPr>
        <p:spPr/>
        <p:txBody>
          <a:bodyPr rtlCol="0">
            <a:normAutofit/>
          </a:bodyPr>
          <a:lstStyle/>
          <a:p>
            <a:pPr eaLnBrk="1" fontAlgn="auto" hangingPunct="1">
              <a:spcAft>
                <a:spcPts val="0"/>
              </a:spcAft>
              <a:defRPr/>
            </a:pPr>
            <a:r>
              <a:rPr lang="en-US" sz="4400" dirty="0"/>
              <a:t>Comparison Operators</a:t>
            </a:r>
          </a:p>
        </p:txBody>
      </p:sp>
      <p:sp>
        <p:nvSpPr>
          <p:cNvPr id="55298" name="Content Placeholder 2">
            <a:extLst>
              <a:ext uri="{FF2B5EF4-FFF2-40B4-BE49-F238E27FC236}">
                <a16:creationId xmlns:a16="http://schemas.microsoft.com/office/drawing/2014/main" id="{146DECC7-ED34-B348-8590-741782C803EE}"/>
              </a:ext>
            </a:extLst>
          </p:cNvPr>
          <p:cNvSpPr>
            <a:spLocks noGrp="1" noChangeArrowheads="1"/>
          </p:cNvSpPr>
          <p:nvPr>
            <p:ph idx="1"/>
          </p:nvPr>
        </p:nvSpPr>
        <p:spPr>
          <a:xfrm>
            <a:off x="838200" y="1371600"/>
            <a:ext cx="7886700" cy="4351339"/>
          </a:xfrm>
        </p:spPr>
        <p:txBody>
          <a:bodyPr>
            <a:normAutofit/>
          </a:bodyPr>
          <a:lstStyle/>
          <a:p>
            <a:pPr eaLnBrk="1" hangingPunct="1"/>
            <a:r>
              <a:rPr lang="en-US" altLang="en-US" sz="3600" dirty="0"/>
              <a:t>Equality (==)</a:t>
            </a:r>
          </a:p>
          <a:p>
            <a:pPr lvl="1"/>
            <a:r>
              <a:rPr lang="en-US" altLang="en-US" sz="3300" dirty="0"/>
              <a:t>NOT =, single = means ASSIGNMENT</a:t>
            </a:r>
          </a:p>
          <a:p>
            <a:pPr eaLnBrk="1" hangingPunct="1"/>
            <a:r>
              <a:rPr lang="en-US" altLang="en-US" sz="3200" dirty="0"/>
              <a:t>Inequality (!=)</a:t>
            </a:r>
          </a:p>
          <a:p>
            <a:pPr eaLnBrk="1" hangingPunct="1"/>
            <a:r>
              <a:rPr lang="en-US" altLang="en-US" sz="3200" dirty="0"/>
              <a:t>Greater than (&gt;)</a:t>
            </a:r>
          </a:p>
          <a:p>
            <a:pPr eaLnBrk="1" hangingPunct="1"/>
            <a:r>
              <a:rPr lang="en-US" altLang="en-US" sz="3200" dirty="0"/>
              <a:t>Less than (&lt;)</a:t>
            </a:r>
          </a:p>
          <a:p>
            <a:pPr eaLnBrk="1" hangingPunct="1"/>
            <a:r>
              <a:rPr lang="en-US" altLang="en-US" sz="3200" dirty="0"/>
              <a:t>Greater than or Equal (&gt;=)</a:t>
            </a:r>
          </a:p>
          <a:p>
            <a:pPr eaLnBrk="1" hangingPunct="1"/>
            <a:r>
              <a:rPr lang="en-US" altLang="en-US" sz="3200" dirty="0"/>
              <a:t>Less than or Equal (&lt;=)</a:t>
            </a:r>
          </a:p>
          <a:p>
            <a:pPr eaLnBrk="1" hangingPunct="1"/>
            <a:r>
              <a:rPr lang="en-US" altLang="en-US" sz="3200" dirty="0">
                <a:solidFill>
                  <a:srgbClr val="0432FF"/>
                </a:solidFill>
              </a:rPr>
              <a:t>in</a:t>
            </a:r>
            <a:r>
              <a:rPr lang="en-US" altLang="en-US" sz="3200" dirty="0"/>
              <a:t>, </a:t>
            </a:r>
            <a:r>
              <a:rPr lang="en-US" altLang="en-US" sz="3200" dirty="0">
                <a:solidFill>
                  <a:srgbClr val="0432FF"/>
                </a:solidFill>
              </a:rPr>
              <a:t>not in</a:t>
            </a:r>
            <a:r>
              <a:rPr lang="en-US" altLang="en-US" sz="3200" dirty="0"/>
              <a:t>, </a:t>
            </a:r>
            <a:r>
              <a:rPr lang="en-US" altLang="en-US" sz="3200" dirty="0">
                <a:solidFill>
                  <a:srgbClr val="0432FF"/>
                </a:solidFill>
              </a:rPr>
              <a:t>is</a:t>
            </a:r>
            <a:r>
              <a:rPr lang="en-US" altLang="en-US" sz="3200" dirty="0"/>
              <a:t>, </a:t>
            </a:r>
            <a:r>
              <a:rPr lang="en-US" altLang="en-US" sz="3200" dirty="0">
                <a:solidFill>
                  <a:srgbClr val="0432FF"/>
                </a:solidFill>
              </a:rPr>
              <a:t>is not </a:t>
            </a:r>
            <a:r>
              <a:rPr lang="en-US" altLang="en-US" sz="3200" dirty="0"/>
              <a:t>(we’ll see these later)</a:t>
            </a:r>
          </a:p>
        </p:txBody>
      </p:sp>
    </p:spTree>
    <p:extLst>
      <p:ext uri="{BB962C8B-B14F-4D97-AF65-F5344CB8AC3E}">
        <p14:creationId xmlns:p14="http://schemas.microsoft.com/office/powerpoint/2010/main" val="4275718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25E5-470C-6049-B2FA-0AC8C7605247}"/>
              </a:ext>
            </a:extLst>
          </p:cNvPr>
          <p:cNvSpPr>
            <a:spLocks noGrp="1"/>
          </p:cNvSpPr>
          <p:nvPr>
            <p:ph type="title"/>
          </p:nvPr>
        </p:nvSpPr>
        <p:spPr/>
        <p:txBody>
          <a:bodyPr rtlCol="0">
            <a:normAutofit/>
          </a:bodyPr>
          <a:lstStyle/>
          <a:p>
            <a:pPr eaLnBrk="1" fontAlgn="auto" hangingPunct="1">
              <a:spcAft>
                <a:spcPts val="0"/>
              </a:spcAft>
              <a:defRPr/>
            </a:pPr>
            <a:r>
              <a:rPr lang="en-US" sz="4400" dirty="0">
                <a:solidFill>
                  <a:schemeClr val="tx1">
                    <a:lumMod val="75000"/>
                    <a:lumOff val="25000"/>
                  </a:schemeClr>
                </a:solidFill>
              </a:rPr>
              <a:t>Logical Operators</a:t>
            </a:r>
          </a:p>
        </p:txBody>
      </p:sp>
      <p:sp>
        <p:nvSpPr>
          <p:cNvPr id="55298" name="Content Placeholder 2">
            <a:extLst>
              <a:ext uri="{FF2B5EF4-FFF2-40B4-BE49-F238E27FC236}">
                <a16:creationId xmlns:a16="http://schemas.microsoft.com/office/drawing/2014/main" id="{146DECC7-ED34-B348-8590-741782C803EE}"/>
              </a:ext>
            </a:extLst>
          </p:cNvPr>
          <p:cNvSpPr>
            <a:spLocks noGrp="1" noChangeArrowheads="1"/>
          </p:cNvSpPr>
          <p:nvPr>
            <p:ph idx="1"/>
          </p:nvPr>
        </p:nvSpPr>
        <p:spPr/>
        <p:txBody>
          <a:bodyPr>
            <a:normAutofit/>
          </a:bodyPr>
          <a:lstStyle/>
          <a:p>
            <a:pPr eaLnBrk="1" hangingPunct="1"/>
            <a:r>
              <a:rPr lang="en-US" altLang="en-US" sz="3200" dirty="0"/>
              <a:t>not, and, or</a:t>
            </a:r>
          </a:p>
          <a:p>
            <a:pPr eaLnBrk="1" hangingPunct="1"/>
            <a:r>
              <a:rPr lang="en-US" altLang="en-US" sz="3200" dirty="0"/>
              <a:t>These operators work with Boolean Logic</a:t>
            </a:r>
          </a:p>
        </p:txBody>
      </p:sp>
      <p:graphicFrame>
        <p:nvGraphicFramePr>
          <p:cNvPr id="3" name="Table 2">
            <a:extLst>
              <a:ext uri="{FF2B5EF4-FFF2-40B4-BE49-F238E27FC236}">
                <a16:creationId xmlns:a16="http://schemas.microsoft.com/office/drawing/2014/main" id="{39A5279A-4983-C7CA-7C1A-8C5E5E1AB7DC}"/>
              </a:ext>
            </a:extLst>
          </p:cNvPr>
          <p:cNvGraphicFramePr>
            <a:graphicFrameLocks noGrp="1"/>
          </p:cNvGraphicFramePr>
          <p:nvPr>
            <p:extLst>
              <p:ext uri="{D42A27DB-BD31-4B8C-83A1-F6EECF244321}">
                <p14:modId xmlns:p14="http://schemas.microsoft.com/office/powerpoint/2010/main" val="554049557"/>
              </p:ext>
            </p:extLst>
          </p:nvPr>
        </p:nvGraphicFramePr>
        <p:xfrm>
          <a:off x="761999" y="3124200"/>
          <a:ext cx="3026979" cy="1524000"/>
        </p:xfrm>
        <a:graphic>
          <a:graphicData uri="http://schemas.openxmlformats.org/drawingml/2006/table">
            <a:tbl>
              <a:tblPr>
                <a:tableStyleId>{5C22544A-7EE6-4342-B048-85BDC9FD1C3A}</a:tableStyleId>
              </a:tblPr>
              <a:tblGrid>
                <a:gridCol w="1008993">
                  <a:extLst>
                    <a:ext uri="{9D8B030D-6E8A-4147-A177-3AD203B41FA5}">
                      <a16:colId xmlns:a16="http://schemas.microsoft.com/office/drawing/2014/main" val="4237954642"/>
                    </a:ext>
                  </a:extLst>
                </a:gridCol>
                <a:gridCol w="1008993">
                  <a:extLst>
                    <a:ext uri="{9D8B030D-6E8A-4147-A177-3AD203B41FA5}">
                      <a16:colId xmlns:a16="http://schemas.microsoft.com/office/drawing/2014/main" val="753414194"/>
                    </a:ext>
                  </a:extLst>
                </a:gridCol>
                <a:gridCol w="1008993">
                  <a:extLst>
                    <a:ext uri="{9D8B030D-6E8A-4147-A177-3AD203B41FA5}">
                      <a16:colId xmlns:a16="http://schemas.microsoft.com/office/drawing/2014/main" val="2581609411"/>
                    </a:ext>
                  </a:extLst>
                </a:gridCol>
              </a:tblGrid>
              <a:tr h="304800">
                <a:tc>
                  <a:txBody>
                    <a:bodyPr/>
                    <a:lstStyle/>
                    <a:p>
                      <a:pPr algn="ctr" fontAlgn="b"/>
                      <a:r>
                        <a:rPr lang="en-US" sz="1800" u="none" strike="noStrike">
                          <a:effectLst/>
                        </a:rPr>
                        <a:t>A</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B</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A or B</a:t>
                      </a:r>
                      <a:endParaRPr lang="en-US" sz="1800" b="0" i="0" u="none" strike="noStrike">
                        <a:solidFill>
                          <a:srgbClr val="000000"/>
                        </a:solidFill>
                        <a:effectLst/>
                        <a:latin typeface="Aptos Narrow" panose="020B0004020202020204" pitchFamily="34" charset="0"/>
                      </a:endParaRPr>
                    </a:p>
                  </a:txBody>
                  <a:tcPr marL="10510" marR="10510" marT="10510" marB="0" anchor="b"/>
                </a:tc>
                <a:extLst>
                  <a:ext uri="{0D108BD9-81ED-4DB2-BD59-A6C34878D82A}">
                    <a16:rowId xmlns:a16="http://schemas.microsoft.com/office/drawing/2014/main" val="3315029816"/>
                  </a:ext>
                </a:extLst>
              </a:tr>
              <a:tr h="304800">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510" marR="10510" marT="10510" marB="0" anchor="b"/>
                </a:tc>
                <a:extLst>
                  <a:ext uri="{0D108BD9-81ED-4DB2-BD59-A6C34878D82A}">
                    <a16:rowId xmlns:a16="http://schemas.microsoft.com/office/drawing/2014/main" val="1214743442"/>
                  </a:ext>
                </a:extLst>
              </a:tr>
              <a:tr h="304800">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510" marR="10510" marT="10510" marB="0" anchor="b"/>
                </a:tc>
                <a:extLst>
                  <a:ext uri="{0D108BD9-81ED-4DB2-BD59-A6C34878D82A}">
                    <a16:rowId xmlns:a16="http://schemas.microsoft.com/office/drawing/2014/main" val="135835252"/>
                  </a:ext>
                </a:extLst>
              </a:tr>
              <a:tr h="304800">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510" marR="10510" marT="10510" marB="0" anchor="b"/>
                </a:tc>
                <a:extLst>
                  <a:ext uri="{0D108BD9-81ED-4DB2-BD59-A6C34878D82A}">
                    <a16:rowId xmlns:a16="http://schemas.microsoft.com/office/drawing/2014/main" val="1423580514"/>
                  </a:ext>
                </a:extLst>
              </a:tr>
              <a:tr h="304800">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510" marR="10510" marT="10510" marB="0" anchor="b"/>
                </a:tc>
                <a:tc>
                  <a:txBody>
                    <a:bodyPr/>
                    <a:lstStyle/>
                    <a:p>
                      <a:pPr algn="ctr" fontAlgn="b"/>
                      <a:r>
                        <a:rPr lang="en-US" sz="1800" u="none" strike="noStrike" dirty="0">
                          <a:effectLst/>
                        </a:rPr>
                        <a:t>FALSE</a:t>
                      </a:r>
                      <a:endParaRPr lang="en-US" sz="1800" b="0" i="0" u="none" strike="noStrike" dirty="0">
                        <a:solidFill>
                          <a:srgbClr val="000000"/>
                        </a:solidFill>
                        <a:effectLst/>
                        <a:latin typeface="Aptos Narrow" panose="020B0004020202020204" pitchFamily="34" charset="0"/>
                      </a:endParaRPr>
                    </a:p>
                  </a:txBody>
                  <a:tcPr marL="10510" marR="10510" marT="10510" marB="0" anchor="b"/>
                </a:tc>
                <a:extLst>
                  <a:ext uri="{0D108BD9-81ED-4DB2-BD59-A6C34878D82A}">
                    <a16:rowId xmlns:a16="http://schemas.microsoft.com/office/drawing/2014/main" val="2798062822"/>
                  </a:ext>
                </a:extLst>
              </a:tr>
            </a:tbl>
          </a:graphicData>
        </a:graphic>
      </p:graphicFrame>
      <p:graphicFrame>
        <p:nvGraphicFramePr>
          <p:cNvPr id="4" name="Table 3">
            <a:extLst>
              <a:ext uri="{FF2B5EF4-FFF2-40B4-BE49-F238E27FC236}">
                <a16:creationId xmlns:a16="http://schemas.microsoft.com/office/drawing/2014/main" id="{B3BD8823-2677-258F-C47E-6238E60F1604}"/>
              </a:ext>
            </a:extLst>
          </p:cNvPr>
          <p:cNvGraphicFramePr>
            <a:graphicFrameLocks noGrp="1"/>
          </p:cNvGraphicFramePr>
          <p:nvPr>
            <p:extLst>
              <p:ext uri="{D42A27DB-BD31-4B8C-83A1-F6EECF244321}">
                <p14:modId xmlns:p14="http://schemas.microsoft.com/office/powerpoint/2010/main" val="1222937802"/>
              </p:ext>
            </p:extLst>
          </p:nvPr>
        </p:nvGraphicFramePr>
        <p:xfrm>
          <a:off x="4565196" y="3128282"/>
          <a:ext cx="3018873" cy="1519920"/>
        </p:xfrm>
        <a:graphic>
          <a:graphicData uri="http://schemas.openxmlformats.org/drawingml/2006/table">
            <a:tbl>
              <a:tblPr>
                <a:tableStyleId>{5C22544A-7EE6-4342-B048-85BDC9FD1C3A}</a:tableStyleId>
              </a:tblPr>
              <a:tblGrid>
                <a:gridCol w="1006291">
                  <a:extLst>
                    <a:ext uri="{9D8B030D-6E8A-4147-A177-3AD203B41FA5}">
                      <a16:colId xmlns:a16="http://schemas.microsoft.com/office/drawing/2014/main" val="2372189419"/>
                    </a:ext>
                  </a:extLst>
                </a:gridCol>
                <a:gridCol w="1006291">
                  <a:extLst>
                    <a:ext uri="{9D8B030D-6E8A-4147-A177-3AD203B41FA5}">
                      <a16:colId xmlns:a16="http://schemas.microsoft.com/office/drawing/2014/main" val="2003033243"/>
                    </a:ext>
                  </a:extLst>
                </a:gridCol>
                <a:gridCol w="1006291">
                  <a:extLst>
                    <a:ext uri="{9D8B030D-6E8A-4147-A177-3AD203B41FA5}">
                      <a16:colId xmlns:a16="http://schemas.microsoft.com/office/drawing/2014/main" val="544578217"/>
                    </a:ext>
                  </a:extLst>
                </a:gridCol>
              </a:tblGrid>
              <a:tr h="303984">
                <a:tc>
                  <a:txBody>
                    <a:bodyPr/>
                    <a:lstStyle/>
                    <a:p>
                      <a:pPr algn="ctr" fontAlgn="b"/>
                      <a:r>
                        <a:rPr lang="en-US" sz="1800" u="none" strike="noStrike">
                          <a:effectLst/>
                        </a:rPr>
                        <a:t>A</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B</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A and B</a:t>
                      </a:r>
                      <a:endParaRPr lang="en-US" sz="1800" b="0" i="0" u="none" strike="noStrike">
                        <a:solidFill>
                          <a:srgbClr val="000000"/>
                        </a:solidFill>
                        <a:effectLst/>
                        <a:latin typeface="Aptos Narrow" panose="020B0004020202020204" pitchFamily="34" charset="0"/>
                      </a:endParaRPr>
                    </a:p>
                  </a:txBody>
                  <a:tcPr marL="10482" marR="10482" marT="10482" marB="0" anchor="b"/>
                </a:tc>
                <a:extLst>
                  <a:ext uri="{0D108BD9-81ED-4DB2-BD59-A6C34878D82A}">
                    <a16:rowId xmlns:a16="http://schemas.microsoft.com/office/drawing/2014/main" val="4167430394"/>
                  </a:ext>
                </a:extLst>
              </a:tr>
              <a:tr h="303984">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482" marR="10482" marT="10482" marB="0" anchor="b"/>
                </a:tc>
                <a:extLst>
                  <a:ext uri="{0D108BD9-81ED-4DB2-BD59-A6C34878D82A}">
                    <a16:rowId xmlns:a16="http://schemas.microsoft.com/office/drawing/2014/main" val="2758933365"/>
                  </a:ext>
                </a:extLst>
              </a:tr>
              <a:tr h="303984">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482" marR="10482" marT="10482" marB="0" anchor="b"/>
                </a:tc>
                <a:extLst>
                  <a:ext uri="{0D108BD9-81ED-4DB2-BD59-A6C34878D82A}">
                    <a16:rowId xmlns:a16="http://schemas.microsoft.com/office/drawing/2014/main" val="622539510"/>
                  </a:ext>
                </a:extLst>
              </a:tr>
              <a:tr h="303984">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482" marR="10482" marT="10482" marB="0" anchor="b"/>
                </a:tc>
                <a:extLst>
                  <a:ext uri="{0D108BD9-81ED-4DB2-BD59-A6C34878D82A}">
                    <a16:rowId xmlns:a16="http://schemas.microsoft.com/office/drawing/2014/main" val="2505161183"/>
                  </a:ext>
                </a:extLst>
              </a:tr>
              <a:tr h="303984">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482" marR="10482" marT="10482" marB="0" anchor="b"/>
                </a:tc>
                <a:tc>
                  <a:txBody>
                    <a:bodyPr/>
                    <a:lstStyle/>
                    <a:p>
                      <a:pPr algn="ctr" fontAlgn="b"/>
                      <a:r>
                        <a:rPr lang="en-US" sz="1800" u="none" strike="noStrike" dirty="0">
                          <a:effectLst/>
                        </a:rPr>
                        <a:t>FALSE</a:t>
                      </a:r>
                      <a:endParaRPr lang="en-US" sz="1800" b="0" i="0" u="none" strike="noStrike" dirty="0">
                        <a:solidFill>
                          <a:srgbClr val="000000"/>
                        </a:solidFill>
                        <a:effectLst/>
                        <a:latin typeface="Aptos Narrow" panose="020B0004020202020204" pitchFamily="34" charset="0"/>
                      </a:endParaRPr>
                    </a:p>
                  </a:txBody>
                  <a:tcPr marL="10482" marR="10482" marT="10482" marB="0" anchor="b"/>
                </a:tc>
                <a:extLst>
                  <a:ext uri="{0D108BD9-81ED-4DB2-BD59-A6C34878D82A}">
                    <a16:rowId xmlns:a16="http://schemas.microsoft.com/office/drawing/2014/main" val="1440735916"/>
                  </a:ext>
                </a:extLst>
              </a:tr>
            </a:tbl>
          </a:graphicData>
        </a:graphic>
      </p:graphicFrame>
      <p:graphicFrame>
        <p:nvGraphicFramePr>
          <p:cNvPr id="5" name="Table 4">
            <a:extLst>
              <a:ext uri="{FF2B5EF4-FFF2-40B4-BE49-F238E27FC236}">
                <a16:creationId xmlns:a16="http://schemas.microsoft.com/office/drawing/2014/main" id="{16A2D9CE-AB4A-0316-48E6-7AFF61B14AFC}"/>
              </a:ext>
            </a:extLst>
          </p:cNvPr>
          <p:cNvGraphicFramePr>
            <a:graphicFrameLocks noGrp="1"/>
          </p:cNvGraphicFramePr>
          <p:nvPr>
            <p:extLst>
              <p:ext uri="{D42A27DB-BD31-4B8C-83A1-F6EECF244321}">
                <p14:modId xmlns:p14="http://schemas.microsoft.com/office/powerpoint/2010/main" val="1096988032"/>
              </p:ext>
            </p:extLst>
          </p:nvPr>
        </p:nvGraphicFramePr>
        <p:xfrm>
          <a:off x="764719" y="5097462"/>
          <a:ext cx="2035502" cy="922338"/>
        </p:xfrm>
        <a:graphic>
          <a:graphicData uri="http://schemas.openxmlformats.org/drawingml/2006/table">
            <a:tbl>
              <a:tblPr>
                <a:tableStyleId>{5C22544A-7EE6-4342-B048-85BDC9FD1C3A}</a:tableStyleId>
              </a:tblPr>
              <a:tblGrid>
                <a:gridCol w="1017751">
                  <a:extLst>
                    <a:ext uri="{9D8B030D-6E8A-4147-A177-3AD203B41FA5}">
                      <a16:colId xmlns:a16="http://schemas.microsoft.com/office/drawing/2014/main" val="1928203594"/>
                    </a:ext>
                  </a:extLst>
                </a:gridCol>
                <a:gridCol w="1017751">
                  <a:extLst>
                    <a:ext uri="{9D8B030D-6E8A-4147-A177-3AD203B41FA5}">
                      <a16:colId xmlns:a16="http://schemas.microsoft.com/office/drawing/2014/main" val="3447318787"/>
                    </a:ext>
                  </a:extLst>
                </a:gridCol>
              </a:tblGrid>
              <a:tr h="307446">
                <a:tc>
                  <a:txBody>
                    <a:bodyPr/>
                    <a:lstStyle/>
                    <a:p>
                      <a:pPr algn="ctr" fontAlgn="b"/>
                      <a:r>
                        <a:rPr lang="en-US" sz="1800" u="none" strike="noStrike">
                          <a:effectLst/>
                        </a:rPr>
                        <a:t>A</a:t>
                      </a:r>
                      <a:endParaRPr lang="en-US" sz="1800" b="0" i="0" u="none" strike="noStrike">
                        <a:solidFill>
                          <a:srgbClr val="000000"/>
                        </a:solidFill>
                        <a:effectLst/>
                        <a:latin typeface="Aptos Narrow" panose="020B0004020202020204" pitchFamily="34" charset="0"/>
                      </a:endParaRPr>
                    </a:p>
                  </a:txBody>
                  <a:tcPr marL="10602" marR="10602" marT="10602" marB="0" anchor="b"/>
                </a:tc>
                <a:tc>
                  <a:txBody>
                    <a:bodyPr/>
                    <a:lstStyle/>
                    <a:p>
                      <a:pPr algn="ctr" fontAlgn="b"/>
                      <a:r>
                        <a:rPr lang="en-US" sz="1800" u="none" strike="noStrike" dirty="0">
                          <a:effectLst/>
                        </a:rPr>
                        <a:t>not A</a:t>
                      </a:r>
                      <a:endParaRPr lang="en-US" sz="1800" b="0" i="0" u="none" strike="noStrike" dirty="0">
                        <a:solidFill>
                          <a:srgbClr val="000000"/>
                        </a:solidFill>
                        <a:effectLst/>
                        <a:latin typeface="Aptos Narrow" panose="020B0004020202020204" pitchFamily="34" charset="0"/>
                      </a:endParaRPr>
                    </a:p>
                  </a:txBody>
                  <a:tcPr marL="10602" marR="10602" marT="10602" marB="0" anchor="b"/>
                </a:tc>
                <a:extLst>
                  <a:ext uri="{0D108BD9-81ED-4DB2-BD59-A6C34878D82A}">
                    <a16:rowId xmlns:a16="http://schemas.microsoft.com/office/drawing/2014/main" val="604398042"/>
                  </a:ext>
                </a:extLst>
              </a:tr>
              <a:tr h="307446">
                <a:tc>
                  <a:txBody>
                    <a:bodyPr/>
                    <a:lstStyle/>
                    <a:p>
                      <a:pPr algn="ctr" fontAlgn="b"/>
                      <a:r>
                        <a:rPr lang="en-US" sz="1800" u="none" strike="noStrike">
                          <a:effectLst/>
                        </a:rPr>
                        <a:t>TRUE</a:t>
                      </a:r>
                      <a:endParaRPr lang="en-US" sz="1800" b="0" i="0" u="none" strike="noStrike">
                        <a:solidFill>
                          <a:srgbClr val="000000"/>
                        </a:solidFill>
                        <a:effectLst/>
                        <a:latin typeface="Aptos Narrow" panose="020B0004020202020204" pitchFamily="34" charset="0"/>
                      </a:endParaRPr>
                    </a:p>
                  </a:txBody>
                  <a:tcPr marL="10602" marR="10602" marT="10602" marB="0" anchor="b"/>
                </a:tc>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602" marR="10602" marT="10602" marB="0" anchor="b"/>
                </a:tc>
                <a:extLst>
                  <a:ext uri="{0D108BD9-81ED-4DB2-BD59-A6C34878D82A}">
                    <a16:rowId xmlns:a16="http://schemas.microsoft.com/office/drawing/2014/main" val="3343383820"/>
                  </a:ext>
                </a:extLst>
              </a:tr>
              <a:tr h="307446">
                <a:tc>
                  <a:txBody>
                    <a:bodyPr/>
                    <a:lstStyle/>
                    <a:p>
                      <a:pPr algn="ctr" fontAlgn="b"/>
                      <a:r>
                        <a:rPr lang="en-US" sz="1800" u="none" strike="noStrike">
                          <a:effectLst/>
                        </a:rPr>
                        <a:t>FALSE</a:t>
                      </a:r>
                      <a:endParaRPr lang="en-US" sz="1800" b="0" i="0" u="none" strike="noStrike">
                        <a:solidFill>
                          <a:srgbClr val="000000"/>
                        </a:solidFill>
                        <a:effectLst/>
                        <a:latin typeface="Aptos Narrow" panose="020B0004020202020204" pitchFamily="34" charset="0"/>
                      </a:endParaRPr>
                    </a:p>
                  </a:txBody>
                  <a:tcPr marL="10602" marR="10602" marT="10602" marB="0" anchor="b"/>
                </a:tc>
                <a:tc>
                  <a:txBody>
                    <a:bodyPr/>
                    <a:lstStyle/>
                    <a:p>
                      <a:pPr algn="ctr" fontAlgn="b"/>
                      <a:r>
                        <a:rPr lang="en-US" sz="1800" u="none" strike="noStrike" dirty="0">
                          <a:effectLst/>
                        </a:rPr>
                        <a:t>TRUE</a:t>
                      </a:r>
                      <a:endParaRPr lang="en-US" sz="1800" b="0" i="0" u="none" strike="noStrike" dirty="0">
                        <a:solidFill>
                          <a:srgbClr val="000000"/>
                        </a:solidFill>
                        <a:effectLst/>
                        <a:latin typeface="Aptos Narrow" panose="020B0004020202020204" pitchFamily="34" charset="0"/>
                      </a:endParaRPr>
                    </a:p>
                  </a:txBody>
                  <a:tcPr marL="10602" marR="10602" marT="10602" marB="0" anchor="b"/>
                </a:tc>
                <a:extLst>
                  <a:ext uri="{0D108BD9-81ED-4DB2-BD59-A6C34878D82A}">
                    <a16:rowId xmlns:a16="http://schemas.microsoft.com/office/drawing/2014/main" val="3494742530"/>
                  </a:ext>
                </a:extLst>
              </a:tr>
            </a:tbl>
          </a:graphicData>
        </a:graphic>
      </p:graphicFrame>
    </p:spTree>
    <p:extLst>
      <p:ext uri="{BB962C8B-B14F-4D97-AF65-F5344CB8AC3E}">
        <p14:creationId xmlns:p14="http://schemas.microsoft.com/office/powerpoint/2010/main" val="1090468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C675-9234-754A-BE2E-E43A1CCBD88D}"/>
              </a:ext>
            </a:extLst>
          </p:cNvPr>
          <p:cNvSpPr>
            <a:spLocks noGrp="1"/>
          </p:cNvSpPr>
          <p:nvPr>
            <p:ph type="title"/>
          </p:nvPr>
        </p:nvSpPr>
        <p:spPr/>
        <p:txBody>
          <a:bodyPr>
            <a:normAutofit/>
          </a:bodyPr>
          <a:lstStyle/>
          <a:p>
            <a:r>
              <a:rPr lang="en-US" sz="3600" b="1" dirty="0"/>
              <a:t>Operator Precedence</a:t>
            </a:r>
          </a:p>
        </p:txBody>
      </p:sp>
      <p:graphicFrame>
        <p:nvGraphicFramePr>
          <p:cNvPr id="6" name="Table 5">
            <a:extLst>
              <a:ext uri="{FF2B5EF4-FFF2-40B4-BE49-F238E27FC236}">
                <a16:creationId xmlns:a16="http://schemas.microsoft.com/office/drawing/2014/main" id="{97646073-4C8D-D34C-BF69-DE51CFC8F044}"/>
              </a:ext>
            </a:extLst>
          </p:cNvPr>
          <p:cNvGraphicFramePr>
            <a:graphicFrameLocks noGrp="1"/>
          </p:cNvGraphicFramePr>
          <p:nvPr/>
        </p:nvGraphicFramePr>
        <p:xfrm>
          <a:off x="628650" y="1415623"/>
          <a:ext cx="6381750" cy="4112588"/>
        </p:xfrm>
        <a:graphic>
          <a:graphicData uri="http://schemas.openxmlformats.org/drawingml/2006/table">
            <a:tbl>
              <a:tblPr>
                <a:tableStyleId>{5C22544A-7EE6-4342-B048-85BDC9FD1C3A}</a:tableStyleId>
              </a:tblPr>
              <a:tblGrid>
                <a:gridCol w="3151286">
                  <a:extLst>
                    <a:ext uri="{9D8B030D-6E8A-4147-A177-3AD203B41FA5}">
                      <a16:colId xmlns:a16="http://schemas.microsoft.com/office/drawing/2014/main" val="1138484543"/>
                    </a:ext>
                  </a:extLst>
                </a:gridCol>
                <a:gridCol w="3230464">
                  <a:extLst>
                    <a:ext uri="{9D8B030D-6E8A-4147-A177-3AD203B41FA5}">
                      <a16:colId xmlns:a16="http://schemas.microsoft.com/office/drawing/2014/main" val="1839480582"/>
                    </a:ext>
                  </a:extLst>
                </a:gridCol>
              </a:tblGrid>
              <a:tr h="194996">
                <a:tc>
                  <a:txBody>
                    <a:bodyPr/>
                    <a:lstStyle/>
                    <a:p>
                      <a:pPr algn="l" fontAlgn="ctr"/>
                      <a:r>
                        <a:rPr lang="en-US" sz="1200" b="1" u="none" strike="noStrike" dirty="0">
                          <a:effectLst/>
                        </a:rPr>
                        <a:t>Operator</a:t>
                      </a:r>
                      <a:endParaRPr lang="en-US" sz="1200" b="1" i="0" u="none" strike="noStrike" dirty="0">
                        <a:solidFill>
                          <a:srgbClr val="000000"/>
                        </a:solidFill>
                        <a:effectLst/>
                        <a:latin typeface="Arial" panose="020B0604020202020204" pitchFamily="34" charset="0"/>
                      </a:endParaRPr>
                    </a:p>
                  </a:txBody>
                  <a:tcPr marL="4968" marR="4968" marT="4968" marB="0" anchor="ctr"/>
                </a:tc>
                <a:tc>
                  <a:txBody>
                    <a:bodyPr/>
                    <a:lstStyle/>
                    <a:p>
                      <a:pPr algn="l" fontAlgn="ctr"/>
                      <a:r>
                        <a:rPr lang="en-US" sz="1200" b="1" u="none" strike="noStrike" dirty="0">
                          <a:effectLst/>
                        </a:rPr>
                        <a:t>Description</a:t>
                      </a:r>
                      <a:endParaRPr lang="en-US" sz="1200" b="1" i="0" u="none" strike="noStrike" dirty="0">
                        <a:solidFill>
                          <a:srgbClr val="000000"/>
                        </a:solidFill>
                        <a:effectLst/>
                        <a:latin typeface="Arial" panose="020B0604020202020204" pitchFamily="34" charset="0"/>
                      </a:endParaRPr>
                    </a:p>
                  </a:txBody>
                  <a:tcPr marL="4968" marR="4968" marT="4968" marB="0" anchor="ctr"/>
                </a:tc>
                <a:extLst>
                  <a:ext uri="{0D108BD9-81ED-4DB2-BD59-A6C34878D82A}">
                    <a16:rowId xmlns:a16="http://schemas.microsoft.com/office/drawing/2014/main" val="3332832785"/>
                  </a:ext>
                </a:extLst>
              </a:tr>
              <a:tr h="194996">
                <a:tc>
                  <a:txBody>
                    <a:bodyPr/>
                    <a:lstStyle/>
                    <a:p>
                      <a:pPr algn="l" fontAlgn="ctr"/>
                      <a:r>
                        <a:rPr lang="en-US" sz="1200" u="none" strike="noStrike">
                          <a:effectLst/>
                        </a:rPr>
                        <a:t>(expressions...),</a:t>
                      </a:r>
                      <a:endParaRPr lang="en-US" sz="1200" b="0" i="0" u="none" strike="noStrike">
                        <a:solidFill>
                          <a:srgbClr val="000000"/>
                        </a:solidFill>
                        <a:effectLst/>
                        <a:latin typeface="Arial" panose="020B0604020202020204" pitchFamily="34" charset="0"/>
                      </a:endParaRPr>
                    </a:p>
                  </a:txBody>
                  <a:tcPr marL="4968" marR="4968" marT="4968" marB="0" anchor="ctr"/>
                </a:tc>
                <a:tc rowSpan="3">
                  <a:txBody>
                    <a:bodyPr/>
                    <a:lstStyle/>
                    <a:p>
                      <a:pPr algn="l" fontAlgn="ctr"/>
                      <a:r>
                        <a:rPr lang="en-US" sz="1200" u="none" strike="noStrike">
                          <a:effectLst/>
                        </a:rPr>
                        <a:t>Binding or parenthesized expression, list display, dictionary display, set display</a:t>
                      </a:r>
                      <a:endParaRPr lang="en-US" sz="1200" b="0" i="0" u="none" strike="noStrike">
                        <a:solidFill>
                          <a:srgbClr val="000000"/>
                        </a:solidFill>
                        <a:effectLst/>
                        <a:latin typeface="Arial" panose="020B0604020202020204" pitchFamily="34" charset="0"/>
                      </a:endParaRPr>
                    </a:p>
                  </a:txBody>
                  <a:tcPr marL="87272" marR="87272" marT="43636" marB="43636" anchor="ctr"/>
                </a:tc>
                <a:extLst>
                  <a:ext uri="{0D108BD9-81ED-4DB2-BD59-A6C34878D82A}">
                    <a16:rowId xmlns:a16="http://schemas.microsoft.com/office/drawing/2014/main" val="3780299006"/>
                  </a:ext>
                </a:extLst>
              </a:tr>
              <a:tr h="194996">
                <a:tc>
                  <a:txBody>
                    <a:bodyPr/>
                    <a:lstStyle/>
                    <a:p>
                      <a:pPr algn="l" fontAlgn="ctr"/>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968" marR="4968" marT="4968" marB="0" anchor="ctr"/>
                </a:tc>
                <a:tc vMerge="1">
                  <a:txBody>
                    <a:bodyPr/>
                    <a:lstStyle/>
                    <a:p>
                      <a:endParaRPr lang="en-US"/>
                    </a:p>
                  </a:txBody>
                  <a:tcPr/>
                </a:tc>
                <a:extLst>
                  <a:ext uri="{0D108BD9-81ED-4DB2-BD59-A6C34878D82A}">
                    <a16:rowId xmlns:a16="http://schemas.microsoft.com/office/drawing/2014/main" val="1088477555"/>
                  </a:ext>
                </a:extLst>
              </a:tr>
              <a:tr h="194996">
                <a:tc>
                  <a:txBody>
                    <a:bodyPr/>
                    <a:lstStyle/>
                    <a:p>
                      <a:pPr algn="l" fontAlgn="ctr"/>
                      <a:r>
                        <a:rPr lang="en-US" sz="1200" u="none" strike="noStrike">
                          <a:effectLst/>
                        </a:rPr>
                        <a:t>[expressions...], {key: value...}, {expressions...}</a:t>
                      </a:r>
                      <a:endParaRPr lang="en-US" sz="1200" b="0" i="0" u="none" strike="noStrike">
                        <a:solidFill>
                          <a:srgbClr val="000000"/>
                        </a:solidFill>
                        <a:effectLst/>
                        <a:latin typeface="Arial" panose="020B0604020202020204" pitchFamily="34" charset="0"/>
                      </a:endParaRPr>
                    </a:p>
                  </a:txBody>
                  <a:tcPr marL="4968" marR="4968" marT="4968" marB="0" anchor="ctr"/>
                </a:tc>
                <a:tc vMerge="1">
                  <a:txBody>
                    <a:bodyPr/>
                    <a:lstStyle/>
                    <a:p>
                      <a:endParaRPr lang="en-US"/>
                    </a:p>
                  </a:txBody>
                  <a:tcPr/>
                </a:tc>
                <a:extLst>
                  <a:ext uri="{0D108BD9-81ED-4DB2-BD59-A6C34878D82A}">
                    <a16:rowId xmlns:a16="http://schemas.microsoft.com/office/drawing/2014/main" val="1417839729"/>
                  </a:ext>
                </a:extLst>
              </a:tr>
              <a:tr h="385023">
                <a:tc>
                  <a:txBody>
                    <a:bodyPr/>
                    <a:lstStyle/>
                    <a:p>
                      <a:pPr algn="l" fontAlgn="ctr"/>
                      <a:r>
                        <a:rPr lang="en-US" sz="1200" u="none" strike="noStrike">
                          <a:effectLst/>
                        </a:rPr>
                        <a:t>x[index], x[index:index], x(arguments...), x.attribute</a:t>
                      </a:r>
                      <a:endParaRPr lang="en-US" sz="1200" b="0" i="0" u="none" strike="noStrike">
                        <a:solidFill>
                          <a:srgbClr val="000000"/>
                        </a:solidFill>
                        <a:effectLst/>
                        <a:latin typeface="Arial" panose="020B0604020202020204" pitchFamily="34" charset="0"/>
                      </a:endParaRPr>
                    </a:p>
                  </a:txBody>
                  <a:tcPr marL="4968" marR="4968" marT="4968" marB="0" anchor="ctr"/>
                </a:tc>
                <a:tc>
                  <a:txBody>
                    <a:bodyPr/>
                    <a:lstStyle/>
                    <a:p>
                      <a:pPr algn="l" fontAlgn="ctr"/>
                      <a:r>
                        <a:rPr lang="en-US" sz="1200" u="none" strike="noStrike" dirty="0">
                          <a:effectLst/>
                        </a:rPr>
                        <a:t>Subscription, slicing, call, attribute reference</a:t>
                      </a:r>
                      <a:endParaRPr lang="en-US" sz="1200" b="0" i="0" u="none" strike="noStrike" dirty="0">
                        <a:solidFill>
                          <a:srgbClr val="000000"/>
                        </a:solidFill>
                        <a:effectLst/>
                        <a:latin typeface="Arial" panose="020B0604020202020204" pitchFamily="34" charset="0"/>
                      </a:endParaRPr>
                    </a:p>
                  </a:txBody>
                  <a:tcPr marL="4968" marR="4968" marT="4968" marB="0" anchor="ctr"/>
                </a:tc>
                <a:extLst>
                  <a:ext uri="{0D108BD9-81ED-4DB2-BD59-A6C34878D82A}">
                    <a16:rowId xmlns:a16="http://schemas.microsoft.com/office/drawing/2014/main" val="4046434144"/>
                  </a:ext>
                </a:extLst>
              </a:tr>
              <a:tr h="203711">
                <a:tc>
                  <a:txBody>
                    <a:bodyPr/>
                    <a:lstStyle/>
                    <a:p>
                      <a:pPr algn="l" fontAlgn="ctr"/>
                      <a:r>
                        <a:rPr lang="en-US" sz="1200" u="none" strike="noStrike">
                          <a:effectLst/>
                        </a:rPr>
                        <a:t>**</a:t>
                      </a:r>
                      <a:endParaRPr lang="en-US" sz="1200" b="0" i="0" u="none" strike="noStrike">
                        <a:solidFill>
                          <a:srgbClr val="000000"/>
                        </a:solidFill>
                        <a:effectLst/>
                        <a:latin typeface="Arial" panose="020B0604020202020204" pitchFamily="34" charset="0"/>
                      </a:endParaRPr>
                    </a:p>
                  </a:txBody>
                  <a:tcPr marL="4968" marR="4968" marT="4968" marB="0" anchor="ctr"/>
                </a:tc>
                <a:tc>
                  <a:txBody>
                    <a:bodyPr/>
                    <a:lstStyle/>
                    <a:p>
                      <a:pPr algn="l" fontAlgn="b"/>
                      <a:r>
                        <a:rPr lang="en-US" sz="1200" u="none" strike="noStrike">
                          <a:effectLst/>
                        </a:rPr>
                        <a:t>Exponentiation</a:t>
                      </a:r>
                      <a:endParaRPr lang="en-US" sz="1200" b="0" i="0" u="none" strike="noStrike">
                        <a:solidFill>
                          <a:srgbClr val="000000"/>
                        </a:solidFill>
                        <a:effectLst/>
                        <a:latin typeface="Arial" panose="020B0604020202020204" pitchFamily="34" charset="0"/>
                      </a:endParaRPr>
                    </a:p>
                  </a:txBody>
                  <a:tcPr marL="4968" marR="4968" marT="4968" marB="0" anchor="b"/>
                </a:tc>
                <a:extLst>
                  <a:ext uri="{0D108BD9-81ED-4DB2-BD59-A6C34878D82A}">
                    <a16:rowId xmlns:a16="http://schemas.microsoft.com/office/drawing/2014/main" val="3118813719"/>
                  </a:ext>
                </a:extLst>
              </a:tr>
              <a:tr h="293146">
                <a:tc>
                  <a:txBody>
                    <a:bodyPr/>
                    <a:lstStyle/>
                    <a:p>
                      <a:pPr algn="l" fontAlgn="ctr"/>
                      <a:r>
                        <a:rPr lang="en-US" sz="1200" u="none" strike="noStrike">
                          <a:effectLst/>
                        </a:rPr>
                        <a:t>*, /, //, %</a:t>
                      </a:r>
                      <a:endParaRPr lang="en-US" sz="1200" b="0" i="0" u="none" strike="noStrike">
                        <a:solidFill>
                          <a:srgbClr val="000000"/>
                        </a:solidFill>
                        <a:effectLst/>
                        <a:latin typeface="Arial" panose="020B0604020202020204" pitchFamily="34" charset="0"/>
                      </a:endParaRPr>
                    </a:p>
                  </a:txBody>
                  <a:tcPr marL="4968" marR="4968" marT="4968" marB="0" anchor="ctr"/>
                </a:tc>
                <a:tc>
                  <a:txBody>
                    <a:bodyPr/>
                    <a:lstStyle/>
                    <a:p>
                      <a:pPr algn="l" fontAlgn="b"/>
                      <a:r>
                        <a:rPr lang="en-US" sz="1200" u="none" strike="noStrike">
                          <a:effectLst/>
                        </a:rPr>
                        <a:t>Multiplication, division, floor division, remainder</a:t>
                      </a:r>
                      <a:endParaRPr lang="en-US" sz="1200" b="0" i="0" u="none" strike="noStrike">
                        <a:solidFill>
                          <a:srgbClr val="000000"/>
                        </a:solidFill>
                        <a:effectLst/>
                        <a:latin typeface="Arial" panose="020B0604020202020204" pitchFamily="34" charset="0"/>
                      </a:endParaRPr>
                    </a:p>
                  </a:txBody>
                  <a:tcPr marL="4968" marR="4968" marT="4968" marB="0" anchor="b"/>
                </a:tc>
                <a:extLst>
                  <a:ext uri="{0D108BD9-81ED-4DB2-BD59-A6C34878D82A}">
                    <a16:rowId xmlns:a16="http://schemas.microsoft.com/office/drawing/2014/main" val="2388090315"/>
                  </a:ext>
                </a:extLst>
              </a:tr>
              <a:tr h="303082">
                <a:tc>
                  <a:txBody>
                    <a:bodyPr/>
                    <a:lstStyle/>
                    <a:p>
                      <a:pPr algn="l" fontAlgn="ctr"/>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968" marR="4968" marT="4968" marB="0" anchor="ctr"/>
                </a:tc>
                <a:tc>
                  <a:txBody>
                    <a:bodyPr/>
                    <a:lstStyle/>
                    <a:p>
                      <a:pPr algn="l" fontAlgn="ctr"/>
                      <a:r>
                        <a:rPr lang="en-US" sz="1200" u="none" strike="noStrike">
                          <a:effectLst/>
                        </a:rPr>
                        <a:t>Addition and subtraction</a:t>
                      </a:r>
                      <a:endParaRPr lang="en-US" sz="1200" b="0" i="0" u="none" strike="noStrike">
                        <a:solidFill>
                          <a:srgbClr val="000000"/>
                        </a:solidFill>
                        <a:effectLst/>
                        <a:latin typeface="Arial" panose="020B0604020202020204" pitchFamily="34" charset="0"/>
                      </a:endParaRPr>
                    </a:p>
                  </a:txBody>
                  <a:tcPr marL="4968" marR="4968" marT="4968" marB="0" anchor="ctr"/>
                </a:tc>
                <a:extLst>
                  <a:ext uri="{0D108BD9-81ED-4DB2-BD59-A6C34878D82A}">
                    <a16:rowId xmlns:a16="http://schemas.microsoft.com/office/drawing/2014/main" val="2859834260"/>
                  </a:ext>
                </a:extLst>
              </a:tr>
              <a:tr h="1445853">
                <a:tc>
                  <a:txBody>
                    <a:bodyPr/>
                    <a:lstStyle/>
                    <a:p>
                      <a:pPr algn="l" fontAlgn="ctr"/>
                      <a:r>
                        <a:rPr lang="en-US" sz="1200" u="none" strike="noStrike">
                          <a:effectLst/>
                        </a:rPr>
                        <a:t>in, not in, is, is not, &lt;, &lt;=, &gt;, &gt;=, !=, ==</a:t>
                      </a:r>
                      <a:endParaRPr lang="en-US" sz="1200" b="0" i="0" u="none" strike="noStrike">
                        <a:solidFill>
                          <a:srgbClr val="77AAFF"/>
                        </a:solidFill>
                        <a:effectLst/>
                        <a:latin typeface="Arial" panose="020B0604020202020204" pitchFamily="34" charset="0"/>
                      </a:endParaRPr>
                    </a:p>
                  </a:txBody>
                  <a:tcPr marL="4968" marR="4968" marT="4968" marB="0" anchor="ctr"/>
                </a:tc>
                <a:tc>
                  <a:txBody>
                    <a:bodyPr/>
                    <a:lstStyle/>
                    <a:p>
                      <a:pPr algn="l" fontAlgn="ctr"/>
                      <a:r>
                        <a:rPr lang="en-US" sz="1200" u="none" strike="noStrike">
                          <a:effectLst/>
                        </a:rPr>
                        <a:t>Comparisons, including membership tests and identity tests</a:t>
                      </a:r>
                      <a:endParaRPr lang="en-US" sz="1200" b="0" i="0" u="none" strike="noStrike">
                        <a:solidFill>
                          <a:srgbClr val="000000"/>
                        </a:solidFill>
                        <a:effectLst/>
                        <a:latin typeface="Arial" panose="020B0604020202020204" pitchFamily="34" charset="0"/>
                      </a:endParaRPr>
                    </a:p>
                  </a:txBody>
                  <a:tcPr marL="4968" marR="4968" marT="4968" marB="0" anchor="ctr"/>
                </a:tc>
                <a:extLst>
                  <a:ext uri="{0D108BD9-81ED-4DB2-BD59-A6C34878D82A}">
                    <a16:rowId xmlns:a16="http://schemas.microsoft.com/office/drawing/2014/main" val="1896244516"/>
                  </a:ext>
                </a:extLst>
              </a:tr>
              <a:tr h="303082">
                <a:tc>
                  <a:txBody>
                    <a:bodyPr/>
                    <a:lstStyle/>
                    <a:p>
                      <a:pPr algn="l" fontAlgn="b"/>
                      <a:r>
                        <a:rPr lang="en-US" sz="1200" u="none" strike="noStrike">
                          <a:effectLst/>
                        </a:rPr>
                        <a:t>not x</a:t>
                      </a:r>
                      <a:endParaRPr lang="en-US" sz="1200" b="0" i="0" u="none" strike="noStrike">
                        <a:solidFill>
                          <a:srgbClr val="000000"/>
                        </a:solidFill>
                        <a:effectLst/>
                        <a:latin typeface="Arial" panose="020B0604020202020204" pitchFamily="34" charset="0"/>
                      </a:endParaRPr>
                    </a:p>
                  </a:txBody>
                  <a:tcPr marL="4968" marR="4968" marT="4968" marB="0" anchor="b"/>
                </a:tc>
                <a:tc>
                  <a:txBody>
                    <a:bodyPr/>
                    <a:lstStyle/>
                    <a:p>
                      <a:pPr algn="l" fontAlgn="ctr"/>
                      <a:r>
                        <a:rPr lang="en-US" sz="1200" u="none" strike="noStrike">
                          <a:effectLst/>
                        </a:rPr>
                        <a:t>Boolean NOT</a:t>
                      </a:r>
                      <a:endParaRPr lang="en-US" sz="1200" b="0" i="0" u="none" strike="noStrike">
                        <a:solidFill>
                          <a:srgbClr val="000000"/>
                        </a:solidFill>
                        <a:effectLst/>
                        <a:latin typeface="Arial" panose="020B0604020202020204" pitchFamily="34" charset="0"/>
                      </a:endParaRPr>
                    </a:p>
                  </a:txBody>
                  <a:tcPr marL="4968" marR="4968" marT="4968" marB="0" anchor="ctr"/>
                </a:tc>
                <a:extLst>
                  <a:ext uri="{0D108BD9-81ED-4DB2-BD59-A6C34878D82A}">
                    <a16:rowId xmlns:a16="http://schemas.microsoft.com/office/drawing/2014/main" val="2266350801"/>
                  </a:ext>
                </a:extLst>
              </a:tr>
              <a:tr h="194996">
                <a:tc>
                  <a:txBody>
                    <a:bodyPr/>
                    <a:lstStyle/>
                    <a:p>
                      <a:pPr algn="l" fontAlgn="b"/>
                      <a:r>
                        <a:rPr lang="en-US" sz="1200" u="none" strike="noStrike">
                          <a:effectLst/>
                        </a:rPr>
                        <a:t>and</a:t>
                      </a:r>
                      <a:endParaRPr lang="en-US" sz="1200" b="0" i="0" u="none" strike="noStrike">
                        <a:solidFill>
                          <a:srgbClr val="000000"/>
                        </a:solidFill>
                        <a:effectLst/>
                        <a:latin typeface="Arial" panose="020B0604020202020204" pitchFamily="34" charset="0"/>
                      </a:endParaRPr>
                    </a:p>
                  </a:txBody>
                  <a:tcPr marL="4968" marR="4968" marT="4968" marB="0" anchor="b"/>
                </a:tc>
                <a:tc>
                  <a:txBody>
                    <a:bodyPr/>
                    <a:lstStyle/>
                    <a:p>
                      <a:pPr algn="l" fontAlgn="ctr"/>
                      <a:r>
                        <a:rPr lang="en-US" sz="1200" u="none" strike="noStrike">
                          <a:effectLst/>
                        </a:rPr>
                        <a:t>Boolean AND</a:t>
                      </a:r>
                      <a:endParaRPr lang="en-US" sz="1200" b="0" i="0" u="none" strike="noStrike">
                        <a:solidFill>
                          <a:srgbClr val="000000"/>
                        </a:solidFill>
                        <a:effectLst/>
                        <a:latin typeface="Arial" panose="020B0604020202020204" pitchFamily="34" charset="0"/>
                      </a:endParaRPr>
                    </a:p>
                  </a:txBody>
                  <a:tcPr marL="4968" marR="4968" marT="4968" marB="0" anchor="ctr"/>
                </a:tc>
                <a:extLst>
                  <a:ext uri="{0D108BD9-81ED-4DB2-BD59-A6C34878D82A}">
                    <a16:rowId xmlns:a16="http://schemas.microsoft.com/office/drawing/2014/main" val="3977329073"/>
                  </a:ext>
                </a:extLst>
              </a:tr>
              <a:tr h="203711">
                <a:tc>
                  <a:txBody>
                    <a:bodyPr/>
                    <a:lstStyle/>
                    <a:p>
                      <a:pPr algn="l" fontAlgn="b"/>
                      <a:r>
                        <a:rPr lang="en-US" sz="1200" u="none" strike="noStrike">
                          <a:effectLst/>
                        </a:rPr>
                        <a:t>or</a:t>
                      </a:r>
                      <a:endParaRPr lang="en-US" sz="1200" b="0" i="0" u="none" strike="noStrike">
                        <a:solidFill>
                          <a:srgbClr val="000000"/>
                        </a:solidFill>
                        <a:effectLst/>
                        <a:latin typeface="Arial" panose="020B0604020202020204" pitchFamily="34" charset="0"/>
                      </a:endParaRPr>
                    </a:p>
                  </a:txBody>
                  <a:tcPr marL="4968" marR="4968" marT="4968" marB="0" anchor="b"/>
                </a:tc>
                <a:tc>
                  <a:txBody>
                    <a:bodyPr/>
                    <a:lstStyle/>
                    <a:p>
                      <a:pPr algn="l" fontAlgn="ctr"/>
                      <a:r>
                        <a:rPr lang="en-US" sz="1200" u="none" strike="noStrike" dirty="0">
                          <a:effectLst/>
                        </a:rPr>
                        <a:t>Boolean OR</a:t>
                      </a:r>
                      <a:endParaRPr lang="en-US" sz="1200" b="0" i="0" u="none" strike="noStrike" dirty="0">
                        <a:solidFill>
                          <a:srgbClr val="000000"/>
                        </a:solidFill>
                        <a:effectLst/>
                        <a:latin typeface="Arial" panose="020B0604020202020204" pitchFamily="34" charset="0"/>
                      </a:endParaRPr>
                    </a:p>
                  </a:txBody>
                  <a:tcPr marL="4968" marR="4968" marT="4968" marB="0" anchor="ctr"/>
                </a:tc>
                <a:extLst>
                  <a:ext uri="{0D108BD9-81ED-4DB2-BD59-A6C34878D82A}">
                    <a16:rowId xmlns:a16="http://schemas.microsoft.com/office/drawing/2014/main" val="1739297711"/>
                  </a:ext>
                </a:extLst>
              </a:tr>
            </a:tbl>
          </a:graphicData>
        </a:graphic>
      </p:graphicFrame>
    </p:spTree>
    <p:extLst>
      <p:ext uri="{BB962C8B-B14F-4D97-AF65-F5344CB8AC3E}">
        <p14:creationId xmlns:p14="http://schemas.microsoft.com/office/powerpoint/2010/main" val="1590969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659287B-EAB6-AF4F-86F6-40268CA65C47}"/>
              </a:ext>
            </a:extLst>
          </p:cNvPr>
          <p:cNvSpPr>
            <a:spLocks noGrp="1" noChangeArrowheads="1"/>
          </p:cNvSpPr>
          <p:nvPr>
            <p:ph type="title"/>
          </p:nvPr>
        </p:nvSpPr>
        <p:spPr/>
        <p:txBody>
          <a:bodyPr>
            <a:normAutofit/>
          </a:bodyPr>
          <a:lstStyle/>
          <a:p>
            <a:pPr eaLnBrk="1" hangingPunct="1"/>
            <a:r>
              <a:rPr lang="en-US" altLang="en-US" sz="3600" b="1" dirty="0">
                <a:cs typeface="Arial" panose="020B0604020202020204" pitchFamily="34" charset="0"/>
              </a:rPr>
              <a:t>Operator Precedence (Example)</a:t>
            </a:r>
          </a:p>
        </p:txBody>
      </p:sp>
      <p:pic>
        <p:nvPicPr>
          <p:cNvPr id="6" name="Picture 5" descr="An image that shows four different expressions.  The first shows five variables separated by plus symbols, which are evaluated from left to right.  The second includes all four operators, and is evaluated starting with the multiplication, then division, followed by the plus and minus.  The third and fourth expressions show more advanced examples." title="Operator Precedence in Programmi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752600"/>
            <a:ext cx="7620000" cy="3848374"/>
          </a:xfrm>
          <a:prstGeom prst="rect">
            <a:avLst/>
          </a:prstGeom>
        </p:spPr>
      </p:pic>
    </p:spTree>
    <p:extLst>
      <p:ext uri="{BB962C8B-B14F-4D97-AF65-F5344CB8AC3E}">
        <p14:creationId xmlns:p14="http://schemas.microsoft.com/office/powerpoint/2010/main" val="1258800626"/>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050" y="5410197"/>
            <a:ext cx="2571750" cy="838203"/>
          </a:xfrm>
          <a:prstGeom prst="rect">
            <a:avLst/>
          </a:prstGeom>
          <a:solidFill>
            <a:schemeClr val="bg1"/>
          </a:solidFill>
        </p:spPr>
        <p:txBody>
          <a:bodyPr wrap="square" rtlCol="0">
            <a:spAutoFit/>
          </a:bodyPr>
          <a:lstStyle/>
          <a:p>
            <a:endParaRPr lang="en-US"/>
          </a:p>
        </p:txBody>
      </p:sp>
      <p:sp>
        <p:nvSpPr>
          <p:cNvPr id="64514" name="Rectangle 2">
            <a:extLst>
              <a:ext uri="{FF2B5EF4-FFF2-40B4-BE49-F238E27FC236}">
                <a16:creationId xmlns:a16="http://schemas.microsoft.com/office/drawing/2014/main" id="{CD24132B-E643-0947-9EB4-F136867F0011}"/>
              </a:ext>
            </a:extLst>
          </p:cNvPr>
          <p:cNvSpPr>
            <a:spLocks noGrp="1" noChangeArrowheads="1"/>
          </p:cNvSpPr>
          <p:nvPr>
            <p:ph type="title"/>
          </p:nvPr>
        </p:nvSpPr>
        <p:spPr/>
        <p:txBody>
          <a:bodyPr>
            <a:normAutofit/>
          </a:bodyPr>
          <a:lstStyle/>
          <a:p>
            <a:pPr eaLnBrk="1" hangingPunct="1"/>
            <a:r>
              <a:rPr lang="en-US" altLang="en-US" sz="3600" dirty="0">
                <a:latin typeface="Calibri" panose="020F0502020204030204" pitchFamily="34" charset="0"/>
                <a:cs typeface="Arial" panose="020B0604020202020204" pitchFamily="34" charset="0"/>
              </a:rPr>
              <a:t>Shortcut Operators</a:t>
            </a:r>
          </a:p>
        </p:txBody>
      </p:sp>
      <p:graphicFrame>
        <p:nvGraphicFramePr>
          <p:cNvPr id="64554" name="Group 42">
            <a:extLst>
              <a:ext uri="{FF2B5EF4-FFF2-40B4-BE49-F238E27FC236}">
                <a16:creationId xmlns:a16="http://schemas.microsoft.com/office/drawing/2014/main" id="{C4D37CAE-09A9-C04E-A7B2-DDFC9A4A35DF}"/>
              </a:ext>
            </a:extLst>
          </p:cNvPr>
          <p:cNvGraphicFramePr>
            <a:graphicFrameLocks noGrp="1"/>
          </p:cNvGraphicFramePr>
          <p:nvPr/>
        </p:nvGraphicFramePr>
        <p:xfrm>
          <a:off x="838200" y="1600200"/>
          <a:ext cx="7239000" cy="4572003"/>
        </p:xfrm>
        <a:graphic>
          <a:graphicData uri="http://schemas.openxmlformats.org/drawingml/2006/table">
            <a:tbl>
              <a:tblPr/>
              <a:tblGrid>
                <a:gridCol w="1943100">
                  <a:extLst>
                    <a:ext uri="{9D8B030D-6E8A-4147-A177-3AD203B41FA5}">
                      <a16:colId xmlns:a16="http://schemas.microsoft.com/office/drawing/2014/main" val="2498578571"/>
                    </a:ext>
                  </a:extLst>
                </a:gridCol>
                <a:gridCol w="2400300">
                  <a:extLst>
                    <a:ext uri="{9D8B030D-6E8A-4147-A177-3AD203B41FA5}">
                      <a16:colId xmlns:a16="http://schemas.microsoft.com/office/drawing/2014/main" val="2275499615"/>
                    </a:ext>
                  </a:extLst>
                </a:gridCol>
                <a:gridCol w="2895600">
                  <a:extLst>
                    <a:ext uri="{9D8B030D-6E8A-4147-A177-3AD203B41FA5}">
                      <a16:colId xmlns:a16="http://schemas.microsoft.com/office/drawing/2014/main" val="2865841113"/>
                    </a:ext>
                  </a:extLst>
                </a:gridCol>
              </a:tblGrid>
              <a:tr h="1039813">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dirty="0">
                          <a:ln>
                            <a:noFill/>
                          </a:ln>
                          <a:solidFill>
                            <a:srgbClr val="FFFFFF"/>
                          </a:solidFill>
                          <a:effectLst/>
                          <a:latin typeface="Calibri" panose="020F0502020204030204" pitchFamily="34" charset="0"/>
                          <a:cs typeface="Arial" panose="020B0604020202020204" pitchFamily="34" charset="0"/>
                        </a:rPr>
                        <a:t>Operator</a:t>
                      </a:r>
                      <a:endParaRPr kumimoji="0" lang="en-US" altLang="en-US" sz="33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L="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99"/>
                    </a:solid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dirty="0">
                          <a:ln>
                            <a:noFill/>
                          </a:ln>
                          <a:solidFill>
                            <a:srgbClr val="FFFFFF"/>
                          </a:solidFill>
                          <a:effectLst/>
                          <a:latin typeface="Calibri" panose="020F0502020204030204" pitchFamily="34" charset="0"/>
                          <a:cs typeface="Arial" panose="020B0604020202020204" pitchFamily="34" charset="0"/>
                        </a:rPr>
                        <a:t>Example</a:t>
                      </a:r>
                      <a:endParaRPr kumimoji="0" lang="en-US" altLang="en-US" sz="33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99"/>
                    </a:solid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rgbClr val="FFFFFF"/>
                          </a:solidFill>
                          <a:effectLst/>
                          <a:latin typeface="Calibri" panose="020F0502020204030204" pitchFamily="34" charset="0"/>
                          <a:cs typeface="Arial" panose="020B0604020202020204" pitchFamily="34" charset="0"/>
                        </a:rPr>
                        <a:t>Equivalent</a:t>
                      </a:r>
                      <a:endPar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txBody>
                  <a:tcPr marL="0" marR="0" marT="0"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99"/>
                    </a:solidFill>
                  </a:tcPr>
                </a:tc>
                <a:extLst>
                  <a:ext uri="{0D108BD9-81ED-4DB2-BD59-A6C34878D82A}">
                    <a16:rowId xmlns:a16="http://schemas.microsoft.com/office/drawing/2014/main" val="3591735725"/>
                  </a:ext>
                </a:extLst>
              </a:tr>
              <a:tr h="706438">
                <a:tc>
                  <a:txBody>
                    <a:bodyPr/>
                    <a:lstStyle>
                      <a:lvl1pPr indent="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7620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+ 3;</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8260138"/>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- 10;</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68975745"/>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4;</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8460775"/>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a / 7;</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9932965"/>
                  </a:ext>
                </a:extLst>
              </a:tr>
              <a:tr h="706438">
                <a:tc>
                  <a:txBody>
                    <a:bodyPr/>
                    <a:lstStyle>
                      <a:lvl1pPr marL="76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76200" marR="0" lvl="0" indent="0" algn="ctr"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0" marR="0" marT="0" marB="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84138">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4138"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a:ln>
                            <a:noFill/>
                          </a:ln>
                          <a:solidFill>
                            <a:schemeClr val="tx1"/>
                          </a:solidFill>
                          <a:effectLst/>
                          <a:latin typeface="Calibri" panose="020F0502020204030204" pitchFamily="34" charset="0"/>
                          <a:cs typeface="Arial" panose="020B0604020202020204" pitchFamily="34" charset="0"/>
                        </a:rPr>
                        <a:t> a %= 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85725">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85725" marR="0" lvl="0" indent="0" algn="l" defTabSz="914400" rtl="0" eaLnBrk="0" fontAlgn="base" latinLnBrk="0" hangingPunct="0">
                        <a:lnSpc>
                          <a:spcPct val="90000"/>
                        </a:lnSpc>
                        <a:spcBef>
                          <a:spcPct val="0"/>
                        </a:spcBef>
                        <a:spcAft>
                          <a:spcPct val="0"/>
                        </a:spcAft>
                        <a:buClrTx/>
                        <a:buSzTx/>
                        <a:buFontTx/>
                        <a:buNone/>
                        <a:tabLst/>
                      </a:pPr>
                      <a:r>
                        <a:rPr kumimoji="0" lang="en-US" altLang="en-US" sz="33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 a = a % 10;</a:t>
                      </a:r>
                    </a:p>
                  </a:txBody>
                  <a:tcPr marL="0" marR="0" marT="0" marB="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4071543"/>
                  </a:ext>
                </a:extLst>
              </a:tr>
            </a:tbl>
          </a:graphicData>
        </a:graphic>
      </p:graphicFrame>
    </p:spTree>
    <p:extLst>
      <p:ext uri="{BB962C8B-B14F-4D97-AF65-F5344CB8AC3E}">
        <p14:creationId xmlns:p14="http://schemas.microsoft.com/office/powerpoint/2010/main" val="388194240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5"/>
          <p:cNvSpPr>
            <a:spLocks noGrp="1"/>
          </p:cNvSpPr>
          <p:nvPr>
            <p:ph type="title"/>
          </p:nvPr>
        </p:nvSpPr>
        <p:spPr>
          <a:xfrm>
            <a:off x="533400" y="603250"/>
            <a:ext cx="7543800" cy="933450"/>
          </a:xfrm>
        </p:spPr>
        <p:txBody>
          <a:bodyPr>
            <a:normAutofit/>
          </a:bodyPr>
          <a:lstStyle/>
          <a:p>
            <a:pPr fontAlgn="auto">
              <a:spcAft>
                <a:spcPts val="0"/>
              </a:spcAft>
              <a:defRPr/>
            </a:pPr>
            <a:r>
              <a:rPr lang="en-US" altLang="en-US" sz="4400" dirty="0"/>
              <a:t>Topics</a:t>
            </a:r>
          </a:p>
        </p:txBody>
      </p:sp>
      <p:sp>
        <p:nvSpPr>
          <p:cNvPr id="16386" name="Content Placeholder 6"/>
          <p:cNvSpPr>
            <a:spLocks noGrp="1"/>
          </p:cNvSpPr>
          <p:nvPr>
            <p:ph idx="1"/>
          </p:nvPr>
        </p:nvSpPr>
        <p:spPr>
          <a:xfrm>
            <a:off x="822325" y="1828800"/>
            <a:ext cx="7712075" cy="4046538"/>
          </a:xfrm>
        </p:spPr>
        <p:txBody>
          <a:bodyPr rtlCol="0">
            <a:normAutofit lnSpcReduction="10000"/>
          </a:bodyPr>
          <a:lstStyle/>
          <a:p>
            <a:pPr>
              <a:defRPr/>
            </a:pPr>
            <a:r>
              <a:rPr lang="en-US" altLang="en-US" sz="2600" dirty="0"/>
              <a:t>Data Types</a:t>
            </a:r>
          </a:p>
          <a:p>
            <a:pPr lvl="1">
              <a:defRPr/>
            </a:pPr>
            <a:r>
              <a:rPr lang="en-US" altLang="en-US" sz="2300" dirty="0"/>
              <a:t>Python Data Types</a:t>
            </a:r>
          </a:p>
          <a:p>
            <a:pPr>
              <a:defRPr/>
            </a:pPr>
            <a:r>
              <a:rPr lang="en-US" altLang="en-US" sz="2600" dirty="0"/>
              <a:t>Concatenation</a:t>
            </a:r>
          </a:p>
          <a:p>
            <a:pPr>
              <a:defRPr/>
            </a:pPr>
            <a:r>
              <a:rPr lang="en-US" altLang="en-US" sz="2600" dirty="0"/>
              <a:t>Escape sequences</a:t>
            </a:r>
          </a:p>
          <a:p>
            <a:pPr>
              <a:defRPr/>
            </a:pPr>
            <a:r>
              <a:rPr lang="en-US" altLang="en-US" sz="2600" dirty="0"/>
              <a:t>Converting between types</a:t>
            </a:r>
          </a:p>
          <a:p>
            <a:pPr>
              <a:defRPr/>
            </a:pPr>
            <a:r>
              <a:rPr lang="en-US" altLang="en-US" sz="2600" dirty="0"/>
              <a:t>Comments</a:t>
            </a:r>
          </a:p>
          <a:p>
            <a:pPr>
              <a:defRPr/>
            </a:pPr>
            <a:r>
              <a:rPr lang="en-US" altLang="en-US" sz="2600" dirty="0"/>
              <a:t>Expressions</a:t>
            </a:r>
          </a:p>
          <a:p>
            <a:pPr lvl="1">
              <a:defRPr/>
            </a:pPr>
            <a:r>
              <a:rPr lang="en-US" altLang="en-US" sz="2300" dirty="0"/>
              <a:t>Operators</a:t>
            </a:r>
          </a:p>
          <a:p>
            <a:pPr lvl="1">
              <a:defRPr/>
            </a:pPr>
            <a:r>
              <a:rPr lang="en-US" altLang="en-US" sz="2300" dirty="0"/>
              <a:t>Types of operators</a:t>
            </a:r>
          </a:p>
          <a:p>
            <a:pPr lvl="1">
              <a:defRPr/>
            </a:pPr>
            <a:r>
              <a:rPr lang="en-US" altLang="en-US" sz="2300" dirty="0"/>
              <a:t>Operator precedence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1614488"/>
          </a:xfrm>
        </p:spPr>
        <p:txBody>
          <a:bodyPr>
            <a:normAutofit/>
          </a:bodyPr>
          <a:lstStyle/>
          <a:p>
            <a:pPr fontAlgn="auto">
              <a:spcAft>
                <a:spcPts val="0"/>
              </a:spcAft>
              <a:defRPr/>
            </a:pPr>
            <a:r>
              <a:rPr lang="en-US" sz="4000" dirty="0"/>
              <a:t>Summary</a:t>
            </a:r>
          </a:p>
        </p:txBody>
      </p:sp>
      <p:sp>
        <p:nvSpPr>
          <p:cNvPr id="3" name="Content Placeholder 2"/>
          <p:cNvSpPr>
            <a:spLocks noGrp="1"/>
          </p:cNvSpPr>
          <p:nvPr>
            <p:ph idx="1"/>
          </p:nvPr>
        </p:nvSpPr>
        <p:spPr>
          <a:xfrm>
            <a:off x="628650" y="1219200"/>
            <a:ext cx="7886700" cy="4729164"/>
          </a:xfrm>
        </p:spPr>
        <p:txBody>
          <a:bodyPr rtlCol="0">
            <a:noAutofit/>
          </a:bodyPr>
          <a:lstStyle/>
          <a:p>
            <a:pPr>
              <a:lnSpc>
                <a:spcPct val="150000"/>
              </a:lnSpc>
              <a:spcBef>
                <a:spcPct val="0"/>
              </a:spcBef>
              <a:defRPr/>
            </a:pPr>
            <a:r>
              <a:rPr lang="en-US" altLang="en-US" sz="2400" dirty="0">
                <a:latin typeface="Arial" charset="0"/>
              </a:rPr>
              <a:t>Data type tells how much memory to allocate, the format in which to store data, and the types of operations you will perform on data.</a:t>
            </a:r>
          </a:p>
          <a:p>
            <a:pPr>
              <a:lnSpc>
                <a:spcPct val="150000"/>
              </a:lnSpc>
              <a:spcBef>
                <a:spcPct val="0"/>
              </a:spcBef>
              <a:defRPr/>
            </a:pPr>
            <a:r>
              <a:rPr lang="en-US" altLang="en-US" sz="2400" dirty="0">
                <a:latin typeface="Arial" charset="0"/>
              </a:rPr>
              <a:t>Conversion can be made between data types, with some limitations</a:t>
            </a:r>
          </a:p>
          <a:p>
            <a:pPr>
              <a:lnSpc>
                <a:spcPct val="150000"/>
              </a:lnSpc>
              <a:spcBef>
                <a:spcPct val="0"/>
              </a:spcBef>
              <a:defRPr/>
            </a:pPr>
            <a:r>
              <a:rPr lang="en-US" sz="2400" dirty="0">
                <a:latin typeface="Arial" charset="0"/>
              </a:rPr>
              <a:t>There are arithmetical, comparison, and logical operators</a:t>
            </a:r>
          </a:p>
          <a:p>
            <a:pPr>
              <a:lnSpc>
                <a:spcPct val="150000"/>
              </a:lnSpc>
              <a:spcBef>
                <a:spcPct val="0"/>
              </a:spcBef>
              <a:defRPr/>
            </a:pPr>
            <a:r>
              <a:rPr lang="en-US" sz="2400" dirty="0">
                <a:latin typeface="Arial" charset="0"/>
              </a:rPr>
              <a:t>Operators have different orders of precedence</a:t>
            </a:r>
          </a:p>
        </p:txBody>
      </p:sp>
      <p:sp>
        <p:nvSpPr>
          <p:cNvPr id="47107"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2D54854A-4183-5543-A699-12A0FE8385F9}" type="datetime1">
              <a:rPr lang="en-US" altLang="en-US">
                <a:solidFill>
                  <a:srgbClr val="FFFFFF"/>
                </a:solidFill>
              </a:rPr>
              <a:pPr/>
              <a:t>5/17/2024</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381000" y="838200"/>
            <a:ext cx="7924800" cy="685800"/>
          </a:xfrm>
        </p:spPr>
        <p:txBody>
          <a:bodyPr wrap="square" numCol="1" anchorCtr="0" compatLnSpc="1">
            <a:prstTxWarp prst="textNoShape">
              <a:avLst/>
            </a:prstTxWarp>
            <a:noAutofit/>
          </a:bodyPr>
          <a:lstStyle/>
          <a:p>
            <a:r>
              <a:rPr lang="en-US" altLang="en-US" sz="4400" dirty="0">
                <a:ea typeface="Arial" charset="0"/>
                <a:cs typeface="Arial" charset="0"/>
              </a:rPr>
              <a:t>Data Types</a:t>
            </a:r>
            <a:endParaRPr lang="en-US" altLang="en-US" sz="5400" dirty="0">
              <a:ea typeface="Arial" charset="0"/>
              <a:cs typeface="Arial" charset="0"/>
            </a:endParaRPr>
          </a:p>
        </p:txBody>
      </p:sp>
      <p:sp>
        <p:nvSpPr>
          <p:cNvPr id="7170" name="Rectangle 3"/>
          <p:cNvSpPr>
            <a:spLocks noGrp="1"/>
          </p:cNvSpPr>
          <p:nvPr>
            <p:ph idx="1"/>
          </p:nvPr>
        </p:nvSpPr>
        <p:spPr>
          <a:xfrm>
            <a:off x="573088" y="1905000"/>
            <a:ext cx="8001000" cy="4267200"/>
          </a:xfrm>
        </p:spPr>
        <p:txBody>
          <a:bodyPr>
            <a:normAutofit/>
          </a:bodyPr>
          <a:lstStyle/>
          <a:p>
            <a:r>
              <a:rPr lang="en-US" altLang="en-US" sz="2800" dirty="0"/>
              <a:t>Refers to the type of data a variable is storing</a:t>
            </a:r>
          </a:p>
          <a:p>
            <a:r>
              <a:rPr lang="en-US" altLang="en-US" sz="2800" dirty="0"/>
              <a:t>Knowing the data type lets us know what information a variable could be storing</a:t>
            </a:r>
          </a:p>
          <a:p>
            <a:r>
              <a:rPr lang="en-US" altLang="en-US" sz="2800" dirty="0"/>
              <a:t>It also lets us know the type of the result of an operation could be</a:t>
            </a:r>
          </a:p>
          <a:p>
            <a:r>
              <a:rPr lang="en-US" altLang="en-US" sz="2800" dirty="0"/>
              <a:t>In some programming languages, types also tell us how much space in memory is being used</a:t>
            </a:r>
          </a:p>
          <a:p>
            <a:r>
              <a:rPr lang="en-US" altLang="en-US" sz="2800" dirty="0"/>
              <a:t>Different programming languages may have different built-in types</a:t>
            </a:r>
          </a:p>
          <a:p>
            <a:endParaRPr lang="en-US" altLang="en-US" sz="2800" dirty="0"/>
          </a:p>
          <a:p>
            <a:pPr marL="0" indent="0">
              <a:buNone/>
            </a:pPr>
            <a:endParaRPr lang="en-US" altLang="en-US" sz="2800" dirty="0"/>
          </a:p>
        </p:txBody>
      </p:sp>
    </p:spTree>
    <p:extLst>
      <p:ext uri="{BB962C8B-B14F-4D97-AF65-F5344CB8AC3E}">
        <p14:creationId xmlns:p14="http://schemas.microsoft.com/office/powerpoint/2010/main" val="378851569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381000" y="685800"/>
            <a:ext cx="7924800" cy="685800"/>
          </a:xfrm>
        </p:spPr>
        <p:txBody>
          <a:bodyPr wrap="square" numCol="1" anchorCtr="0" compatLnSpc="1">
            <a:prstTxWarp prst="textNoShape">
              <a:avLst/>
            </a:prstTxWarp>
            <a:noAutofit/>
          </a:bodyPr>
          <a:lstStyle/>
          <a:p>
            <a:r>
              <a:rPr lang="en-US" altLang="en-US" sz="4400" dirty="0">
                <a:ea typeface="Arial" charset="0"/>
                <a:cs typeface="Arial" charset="0"/>
              </a:rPr>
              <a:t>Python Principal Built-in Types</a:t>
            </a:r>
            <a:endParaRPr lang="en-US" altLang="en-US" sz="5400" dirty="0">
              <a:ea typeface="Arial" charset="0"/>
              <a:cs typeface="Arial" charset="0"/>
            </a:endParaRPr>
          </a:p>
        </p:txBody>
      </p:sp>
      <p:sp>
        <p:nvSpPr>
          <p:cNvPr id="7170" name="Rectangle 3"/>
          <p:cNvSpPr>
            <a:spLocks noGrp="1"/>
          </p:cNvSpPr>
          <p:nvPr>
            <p:ph idx="1"/>
          </p:nvPr>
        </p:nvSpPr>
        <p:spPr>
          <a:xfrm>
            <a:off x="571500" y="1488140"/>
            <a:ext cx="8001000" cy="4760259"/>
          </a:xfrm>
        </p:spPr>
        <p:txBody>
          <a:bodyPr>
            <a:normAutofit/>
          </a:bodyPr>
          <a:lstStyle/>
          <a:p>
            <a:r>
              <a:rPr lang="en-US" altLang="en-US" sz="2800" dirty="0" err="1"/>
              <a:t>Numerics</a:t>
            </a:r>
            <a:r>
              <a:rPr lang="en-US" altLang="en-US" sz="2800" dirty="0"/>
              <a:t>: All numbers</a:t>
            </a:r>
          </a:p>
          <a:p>
            <a:pPr lvl="1"/>
            <a:r>
              <a:rPr lang="en-US" altLang="en-US" sz="2500" dirty="0"/>
              <a:t>Integers, floating-point numbers, complex numbers</a:t>
            </a:r>
          </a:p>
          <a:p>
            <a:pPr lvl="1"/>
            <a:r>
              <a:rPr lang="en-US" altLang="en-US" sz="2500" dirty="0"/>
              <a:t>Boolean value (technically numeric)</a:t>
            </a:r>
          </a:p>
          <a:p>
            <a:r>
              <a:rPr lang="en-US" altLang="en-US" sz="2800" dirty="0"/>
              <a:t>Sequences: ordered collections (more on this later)</a:t>
            </a:r>
          </a:p>
          <a:p>
            <a:pPr lvl="1"/>
            <a:r>
              <a:rPr lang="en-US" altLang="en-US" sz="2500" dirty="0"/>
              <a:t>Lists, tuples, ranges</a:t>
            </a:r>
          </a:p>
          <a:p>
            <a:pPr lvl="1"/>
            <a:r>
              <a:rPr lang="en-US" altLang="en-US" sz="2500" dirty="0"/>
              <a:t>Strings (technically sequences of characters)</a:t>
            </a:r>
          </a:p>
          <a:p>
            <a:r>
              <a:rPr lang="en-US" altLang="en-US" sz="2800" dirty="0"/>
              <a:t>Mappings: key/value collections (more on this later)</a:t>
            </a:r>
          </a:p>
          <a:p>
            <a:pPr lvl="1"/>
            <a:r>
              <a:rPr lang="en-US" altLang="en-US" sz="2500" dirty="0"/>
              <a:t>Dictionaries</a:t>
            </a:r>
          </a:p>
          <a:p>
            <a:pPr marL="0" lvl="1" indent="0"/>
            <a:r>
              <a:rPr lang="en-US" altLang="en-US" sz="2800" dirty="0"/>
              <a:t>Classes</a:t>
            </a:r>
          </a:p>
          <a:p>
            <a:pPr marL="0" lvl="1" indent="0"/>
            <a:r>
              <a:rPr lang="en-US" altLang="en-US" sz="2800" dirty="0"/>
              <a:t>Instances</a:t>
            </a:r>
          </a:p>
          <a:p>
            <a:pPr marL="0" lvl="1" indent="0"/>
            <a:r>
              <a:rPr lang="en-US" altLang="en-US" sz="2800" dirty="0"/>
              <a:t>Exceptions</a:t>
            </a:r>
          </a:p>
          <a:p>
            <a:pPr marL="342900" lvl="1" indent="0">
              <a:buNone/>
            </a:pPr>
            <a:endParaRPr lang="en-US" altLang="en-US" sz="2500" dirty="0"/>
          </a:p>
        </p:txBody>
      </p:sp>
    </p:spTree>
    <p:extLst>
      <p:ext uri="{BB962C8B-B14F-4D97-AF65-F5344CB8AC3E}">
        <p14:creationId xmlns:p14="http://schemas.microsoft.com/office/powerpoint/2010/main" val="83281865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381000" y="685800"/>
            <a:ext cx="7924800" cy="685800"/>
          </a:xfrm>
        </p:spPr>
        <p:txBody>
          <a:bodyPr wrap="square" numCol="1" anchorCtr="0" compatLnSpc="1">
            <a:prstTxWarp prst="textNoShape">
              <a:avLst/>
            </a:prstTxWarp>
            <a:noAutofit/>
          </a:bodyPr>
          <a:lstStyle/>
          <a:p>
            <a:r>
              <a:rPr lang="en-US" altLang="en-US" sz="4400" dirty="0">
                <a:ea typeface="Arial" charset="0"/>
                <a:cs typeface="Arial" charset="0"/>
              </a:rPr>
              <a:t>Numeric types</a:t>
            </a:r>
            <a:endParaRPr lang="en-US" altLang="en-US" sz="5400" dirty="0">
              <a:ea typeface="Arial" charset="0"/>
              <a:cs typeface="Arial" charset="0"/>
            </a:endParaRPr>
          </a:p>
        </p:txBody>
      </p:sp>
      <p:sp>
        <p:nvSpPr>
          <p:cNvPr id="7170" name="Rectangle 3"/>
          <p:cNvSpPr>
            <a:spLocks noGrp="1"/>
          </p:cNvSpPr>
          <p:nvPr>
            <p:ph idx="1"/>
          </p:nvPr>
        </p:nvSpPr>
        <p:spPr>
          <a:xfrm>
            <a:off x="571500" y="1488140"/>
            <a:ext cx="8001000" cy="4760259"/>
          </a:xfrm>
        </p:spPr>
        <p:txBody>
          <a:bodyPr>
            <a:normAutofit/>
          </a:bodyPr>
          <a:lstStyle/>
          <a:p>
            <a:r>
              <a:rPr lang="en-US" altLang="en-US" sz="2800" dirty="0"/>
              <a:t>Integers: whole numbers of any size</a:t>
            </a:r>
          </a:p>
          <a:p>
            <a:pPr lvl="1"/>
            <a:r>
              <a:rPr lang="en-US" altLang="en-US" sz="2200" dirty="0"/>
              <a:t>E.g.: 12</a:t>
            </a:r>
          </a:p>
          <a:p>
            <a:pPr marL="0" lvl="1" indent="0"/>
            <a:r>
              <a:rPr lang="en-US" altLang="en-US" sz="2800" dirty="0"/>
              <a:t>Floating-point numbers: decimal numbers</a:t>
            </a:r>
          </a:p>
          <a:p>
            <a:pPr marL="342900" lvl="2" indent="0"/>
            <a:r>
              <a:rPr lang="en-US" altLang="en-US" sz="2500" dirty="0"/>
              <a:t>E.g.: 12.1</a:t>
            </a:r>
          </a:p>
          <a:p>
            <a:pPr marL="342900" lvl="2" indent="0"/>
            <a:r>
              <a:rPr lang="en-US" altLang="en-US" sz="2500" dirty="0"/>
              <a:t>Have a precision of about 14 decimal places</a:t>
            </a:r>
          </a:p>
          <a:p>
            <a:pPr marL="342900" lvl="2" indent="0"/>
            <a:r>
              <a:rPr lang="en-US" altLang="en-US" sz="2500" dirty="0"/>
              <a:t>Also include “nan” (not a number), “-inf” and “+inf”</a:t>
            </a:r>
          </a:p>
          <a:p>
            <a:pPr marL="0" lvl="2" indent="0"/>
            <a:r>
              <a:rPr lang="en-US" altLang="en-US" sz="2800" dirty="0"/>
              <a:t>Complex: Numbers with a real and an imaginary part</a:t>
            </a:r>
          </a:p>
          <a:p>
            <a:pPr marL="342900" lvl="3" indent="0"/>
            <a:r>
              <a:rPr lang="en-US" altLang="en-US" sz="2650" dirty="0"/>
              <a:t>E.g.: 12+12j</a:t>
            </a:r>
          </a:p>
          <a:p>
            <a:pPr marL="0" lvl="3" indent="0"/>
            <a:r>
              <a:rPr lang="en-US" altLang="en-US" sz="2650" dirty="0"/>
              <a:t>Boolean: True or False</a:t>
            </a:r>
          </a:p>
          <a:p>
            <a:pPr marL="342900" lvl="4" indent="0"/>
            <a:r>
              <a:rPr lang="en-US" altLang="en-US" sz="2650" dirty="0"/>
              <a:t>In Python, True and False must always have their first letter capitalized</a:t>
            </a:r>
          </a:p>
          <a:p>
            <a:pPr marL="342900" lvl="1" indent="0">
              <a:buNone/>
            </a:pPr>
            <a:endParaRPr lang="en-US" altLang="en-US" sz="2500" dirty="0"/>
          </a:p>
        </p:txBody>
      </p:sp>
    </p:spTree>
    <p:extLst>
      <p:ext uri="{BB962C8B-B14F-4D97-AF65-F5344CB8AC3E}">
        <p14:creationId xmlns:p14="http://schemas.microsoft.com/office/powerpoint/2010/main" val="216647859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5152209-EF3B-4149-8F71-248E4D6A371B}"/>
              </a:ext>
            </a:extLst>
          </p:cNvPr>
          <p:cNvSpPr>
            <a:spLocks noGrp="1" noChangeArrowheads="1"/>
          </p:cNvSpPr>
          <p:nvPr>
            <p:ph type="title"/>
          </p:nvPr>
        </p:nvSpPr>
        <p:spPr/>
        <p:txBody>
          <a:bodyPr>
            <a:normAutofit/>
          </a:bodyPr>
          <a:lstStyle/>
          <a:p>
            <a:pPr eaLnBrk="1" hangingPunct="1"/>
            <a:r>
              <a:rPr lang="en-US" altLang="en-US" sz="4000" dirty="0"/>
              <a:t>Strings</a:t>
            </a:r>
          </a:p>
        </p:txBody>
      </p:sp>
      <p:sp>
        <p:nvSpPr>
          <p:cNvPr id="5" name="Content Placeholder 4">
            <a:extLst>
              <a:ext uri="{FF2B5EF4-FFF2-40B4-BE49-F238E27FC236}">
                <a16:creationId xmlns:a16="http://schemas.microsoft.com/office/drawing/2014/main" id="{ED3CD625-0D85-4F4D-ADE9-8F601885B73A}"/>
              </a:ext>
            </a:extLst>
          </p:cNvPr>
          <p:cNvSpPr>
            <a:spLocks noGrp="1"/>
          </p:cNvSpPr>
          <p:nvPr>
            <p:ph idx="1"/>
          </p:nvPr>
        </p:nvSpPr>
        <p:spPr>
          <a:xfrm>
            <a:off x="628650" y="1295400"/>
            <a:ext cx="7886700" cy="4952999"/>
          </a:xfrm>
        </p:spPr>
        <p:txBody>
          <a:bodyPr>
            <a:normAutofit fontScale="85000" lnSpcReduction="20000"/>
          </a:bodyPr>
          <a:lstStyle/>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A sequence of 0 or more characters</a:t>
            </a:r>
          </a:p>
          <a:p>
            <a:pPr marL="0" eaLnBrk="1" hangingPunct="1">
              <a:spcBef>
                <a:spcPts val="0"/>
              </a:spcBef>
              <a:spcAft>
                <a:spcPts val="0"/>
              </a:spcAft>
              <a:buFont typeface="Arial" panose="020B0604020202020204" pitchFamily="34" charset="0"/>
              <a:buChar char="•"/>
            </a:pPr>
            <a:endParaRPr lang="en-US" altLang="en-US" sz="2800" u="sng"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Enclosed by “double quotes” in other languages</a:t>
            </a:r>
          </a:p>
          <a:p>
            <a:pPr marL="342900" lvl="1">
              <a:spcBef>
                <a:spcPts val="0"/>
              </a:spcBef>
            </a:pPr>
            <a:r>
              <a:rPr lang="en-US" altLang="en-US" sz="2500" dirty="0">
                <a:latin typeface="Calibri" panose="020F0502020204030204" pitchFamily="34" charset="0"/>
              </a:rPr>
              <a:t>Python accepts either ‘single’ or “double” quotes (cannot mix)</a:t>
            </a:r>
          </a:p>
          <a:p>
            <a:pPr marL="0" indent="0" eaLnBrk="1" hangingPunct="1">
              <a:spcBef>
                <a:spcPts val="0"/>
              </a:spcBef>
              <a:spcAft>
                <a:spcPts val="0"/>
              </a:spcAft>
              <a:buNone/>
            </a:pPr>
            <a:endParaRPr lang="en-US" altLang="en-US" sz="2800" u="sng"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They are </a:t>
            </a:r>
            <a:r>
              <a:rPr lang="en-US" altLang="en-US" sz="2800" u="sng" dirty="0">
                <a:latin typeface="Calibri" panose="020F0502020204030204" pitchFamily="34" charset="0"/>
              </a:rPr>
              <a:t>immutable</a:t>
            </a:r>
            <a:r>
              <a:rPr lang="en-US" altLang="en-US" sz="2800" dirty="0">
                <a:latin typeface="Calibri" panose="020F0502020204030204" pitchFamily="34" charset="0"/>
              </a:rPr>
              <a:t>, meaning they cannot change in memory</a:t>
            </a:r>
          </a:p>
          <a:p>
            <a:pPr marL="0" eaLnBrk="1" hangingPunct="1">
              <a:spcBef>
                <a:spcPts val="0"/>
              </a:spcBef>
              <a:spcAft>
                <a:spcPts val="0"/>
              </a:spcAft>
              <a:buFont typeface="Arial" panose="020B0604020202020204" pitchFamily="34" charset="0"/>
              <a:buChar char="•"/>
            </a:pPr>
            <a:endParaRPr lang="en-US" altLang="en-US" sz="28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While it may seem that we are changing their contents when we assign it a new value, from the computer’s perspective, we are telling it to create a new string</a:t>
            </a:r>
          </a:p>
          <a:p>
            <a:pPr marL="0" indent="0" eaLnBrk="1" hangingPunct="1">
              <a:spcBef>
                <a:spcPts val="0"/>
              </a:spcBef>
              <a:spcAft>
                <a:spcPts val="0"/>
              </a:spcAft>
              <a:buNone/>
            </a:pPr>
            <a:endParaRPr lang="en-US" altLang="en-US" sz="2800" dirty="0">
              <a:latin typeface="Calibri" panose="020F0502020204030204" pitchFamily="34" charset="0"/>
            </a:endParaRPr>
          </a:p>
          <a:p>
            <a:pPr marL="0" eaLnBrk="1" hangingPunct="1">
              <a:spcBef>
                <a:spcPts val="0"/>
              </a:spcBef>
              <a:spcAft>
                <a:spcPts val="0"/>
              </a:spcAft>
              <a:buFont typeface="Arial" panose="020B0604020202020204" pitchFamily="34" charset="0"/>
              <a:buChar char="•"/>
            </a:pPr>
            <a:r>
              <a:rPr lang="en-US" altLang="en-US" sz="2800" dirty="0">
                <a:latin typeface="Calibri" panose="020F0502020204030204" pitchFamily="34" charset="0"/>
              </a:rPr>
              <a:t> Strings have things they can do (later):</a:t>
            </a:r>
          </a:p>
          <a:p>
            <a:pPr marL="342900" lvl="1">
              <a:spcBef>
                <a:spcPts val="0"/>
              </a:spcBef>
            </a:pPr>
            <a:r>
              <a:rPr lang="en-US" altLang="en-US" sz="2500" dirty="0" err="1">
                <a:latin typeface="Calibri" panose="020F0502020204030204" pitchFamily="34" charset="0"/>
              </a:rPr>
              <a:t>len</a:t>
            </a:r>
            <a:r>
              <a:rPr lang="en-US" altLang="en-US" sz="2500" dirty="0">
                <a:latin typeface="Calibri" panose="020F0502020204030204" pitchFamily="34" charset="0"/>
              </a:rPr>
              <a:t>( ) – determines the number of characters</a:t>
            </a:r>
          </a:p>
          <a:p>
            <a:pPr marL="342900" lvl="1">
              <a:spcBef>
                <a:spcPts val="0"/>
              </a:spcBef>
            </a:pPr>
            <a:r>
              <a:rPr lang="en-US" altLang="en-US" sz="2500" dirty="0">
                <a:latin typeface="Calibri" panose="020F0502020204030204" pitchFamily="34" charset="0"/>
              </a:rPr>
              <a:t>replace() – replaces part of the string with another string</a:t>
            </a:r>
          </a:p>
          <a:p>
            <a:pPr marL="342900" lvl="1">
              <a:spcBef>
                <a:spcPts val="0"/>
              </a:spcBef>
            </a:pPr>
            <a:r>
              <a:rPr lang="en-US" altLang="en-US" sz="2500" dirty="0">
                <a:latin typeface="Calibri" panose="020F0502020204030204" pitchFamily="34" charset="0"/>
              </a:rPr>
              <a:t>lower() and upper() – changes the strings casing</a:t>
            </a:r>
          </a:p>
          <a:p>
            <a:pPr marL="342900" lvl="1">
              <a:spcBef>
                <a:spcPts val="0"/>
              </a:spcBef>
            </a:pPr>
            <a:r>
              <a:rPr lang="en-US" altLang="en-US" sz="2500" dirty="0" err="1">
                <a:latin typeface="Calibri" panose="020F0502020204030204" pitchFamily="34" charset="0"/>
              </a:rPr>
              <a:t>isnumeric</a:t>
            </a:r>
            <a:r>
              <a:rPr lang="en-US" altLang="en-US" sz="2500" dirty="0">
                <a:latin typeface="Calibri" panose="020F0502020204030204" pitchFamily="34" charset="0"/>
              </a:rPr>
              <a:t>() – checks if the string is a number</a:t>
            </a:r>
          </a:p>
          <a:p>
            <a:pPr marL="342900" lvl="1">
              <a:spcBef>
                <a:spcPts val="0"/>
              </a:spcBef>
            </a:pPr>
            <a:r>
              <a:rPr lang="en-US" altLang="en-US" sz="2500" dirty="0">
                <a:latin typeface="Calibri" panose="020F0502020204030204" pitchFamily="34" charset="0"/>
              </a:rPr>
              <a:t>split() – useful method for splitting a string</a:t>
            </a:r>
          </a:p>
          <a:p>
            <a:pPr marL="342900" lvl="1">
              <a:spcBef>
                <a:spcPts val="0"/>
              </a:spcBef>
            </a:pPr>
            <a:endParaRPr lang="en-US" altLang="en-US" sz="2500" dirty="0">
              <a:latin typeface="Calibri" panose="020F0502020204030204" pitchFamily="34" charset="0"/>
            </a:endParaRPr>
          </a:p>
        </p:txBody>
      </p:sp>
    </p:spTree>
    <p:extLst>
      <p:ext uri="{BB962C8B-B14F-4D97-AF65-F5344CB8AC3E}">
        <p14:creationId xmlns:p14="http://schemas.microsoft.com/office/powerpoint/2010/main" val="193113080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822325" y="744538"/>
            <a:ext cx="7543800" cy="1236662"/>
          </a:xfrm>
        </p:spPr>
        <p:txBody>
          <a:bodyPr/>
          <a:lstStyle/>
          <a:p>
            <a:pPr>
              <a:defRPr/>
            </a:pPr>
            <a:r>
              <a:rPr lang="en-US" altLang="en-US" sz="4000" dirty="0">
                <a:ea typeface="Arial" charset="0"/>
                <a:cs typeface="Arial"/>
              </a:rPr>
              <a:t>Printing &amp; String Concatenation</a:t>
            </a:r>
            <a:br>
              <a:rPr lang="en-US" altLang="en-US" sz="4000" dirty="0">
                <a:ea typeface="Arial" charset="0"/>
                <a:cs typeface="Arial"/>
              </a:rPr>
            </a:br>
            <a:r>
              <a:rPr lang="en-US" altLang="en-US" sz="2400" dirty="0">
                <a:ea typeface="Arial" charset="0"/>
                <a:cs typeface="Arial"/>
              </a:rPr>
              <a:t>(the + operator)</a:t>
            </a:r>
            <a:endParaRPr lang="en-US" altLang="en-US" sz="2400" dirty="0">
              <a:ea typeface="Arial" charset="0"/>
              <a:cs typeface="Arial" charset="0"/>
            </a:endParaRPr>
          </a:p>
        </p:txBody>
      </p:sp>
      <p:sp>
        <p:nvSpPr>
          <p:cNvPr id="29698" name="Rectangle 3"/>
          <p:cNvSpPr>
            <a:spLocks noGrp="1"/>
          </p:cNvSpPr>
          <p:nvPr>
            <p:ph idx="1"/>
          </p:nvPr>
        </p:nvSpPr>
        <p:spPr>
          <a:xfrm>
            <a:off x="838200" y="2125661"/>
            <a:ext cx="7886700" cy="4351339"/>
          </a:xfrm>
        </p:spPr>
        <p:txBody>
          <a:bodyPr vert="horz" lIns="91440" tIns="45720" rIns="91440" bIns="45720" rtlCol="0" anchor="t">
            <a:normAutofit/>
          </a:bodyPr>
          <a:lstStyle/>
          <a:p>
            <a:pPr>
              <a:defRPr/>
            </a:pPr>
            <a:r>
              <a:rPr lang="en-US" altLang="en-US" sz="2900" dirty="0"/>
              <a:t>String literals cannot span multiple lines (with some exceptions)</a:t>
            </a:r>
          </a:p>
          <a:p>
            <a:pPr>
              <a:defRPr/>
            </a:pPr>
            <a:r>
              <a:rPr lang="en-US" altLang="en-US" sz="2900" dirty="0"/>
              <a:t>+ combines string literals with other data types for printing</a:t>
            </a:r>
            <a:endParaRPr lang="en-US" altLang="en-US" sz="2900" dirty="0">
              <a:cs typeface="Calibri"/>
            </a:endParaRPr>
          </a:p>
          <a:p>
            <a:pPr marL="91440" indent="-91440" fontAlgn="auto">
              <a:buFont typeface="Calibri" panose="020F0502020204030204" pitchFamily="34" charset="0"/>
              <a:buChar char=" "/>
              <a:defRPr/>
            </a:pPr>
            <a:r>
              <a:rPr lang="en-US" altLang="en-US" sz="2900" dirty="0"/>
              <a:t>Example:</a:t>
            </a:r>
          </a:p>
          <a:p>
            <a:pPr marL="566420" lvl="3" indent="0" fontAlgn="auto">
              <a:buFont typeface="Calibri" pitchFamily="34" charset="0"/>
              <a:buNone/>
              <a:defRPr/>
            </a:pPr>
            <a:endParaRPr lang="en-US" altLang="en-US" sz="2000" dirty="0">
              <a:solidFill>
                <a:schemeClr val="tx1">
                  <a:lumMod val="75000"/>
                  <a:lumOff val="25000"/>
                </a:schemeClr>
              </a:solidFill>
              <a:latin typeface="Consolas" charset="0"/>
              <a:ea typeface="Consolas" charset="0"/>
              <a:cs typeface="Consolas" charset="0"/>
            </a:endParaRPr>
          </a:p>
          <a:p>
            <a:pPr marL="566420" lvl="3" indent="0">
              <a:buFont typeface="Calibri" pitchFamily="34" charset="0"/>
              <a:buNone/>
              <a:defRPr/>
            </a:pPr>
            <a:r>
              <a:rPr lang="en-US" altLang="en-US" sz="2000" dirty="0">
                <a:latin typeface="Consolas"/>
                <a:ea typeface="+mn-lt"/>
                <a:cs typeface="+mn-lt"/>
              </a:rPr>
              <a:t>print("</a:t>
            </a:r>
            <a:r>
              <a:rPr lang="en-US" altLang="en-US" sz="2000" dirty="0">
                <a:solidFill>
                  <a:srgbClr val="C00000"/>
                </a:solidFill>
                <a:latin typeface="Consolas"/>
                <a:ea typeface="Consolas" charset="0"/>
                <a:cs typeface="Consolas" charset="0"/>
              </a:rPr>
              <a:t>Hello</a:t>
            </a:r>
            <a:r>
              <a:rPr lang="en-US" altLang="en-US" sz="2000" dirty="0">
                <a:latin typeface="Consolas"/>
                <a:ea typeface="Consolas" charset="0"/>
                <a:cs typeface="Consolas" charset="0"/>
              </a:rPr>
              <a:t>" + " " + "</a:t>
            </a:r>
            <a:r>
              <a:rPr lang="en-US" altLang="en-US" sz="2000" dirty="0">
                <a:solidFill>
                  <a:srgbClr val="C00000"/>
                </a:solidFill>
                <a:latin typeface="Consolas"/>
                <a:ea typeface="Consolas" charset="0"/>
                <a:cs typeface="Consolas" charset="0"/>
              </a:rPr>
              <a:t>there</a:t>
            </a:r>
            <a:r>
              <a:rPr lang="en-US" altLang="en-US" sz="2000" dirty="0">
                <a:latin typeface="Consolas"/>
                <a:ea typeface="Consolas" charset="0"/>
                <a:cs typeface="Consolas" charset="0"/>
              </a:rPr>
              <a:t>");</a:t>
            </a:r>
            <a:endParaRPr lang="en-US" dirty="0"/>
          </a:p>
          <a:p>
            <a:pPr marL="383540" lvl="1" indent="-182880" fontAlgn="auto">
              <a:buFont typeface="Calibri" pitchFamily="34" charset="0"/>
              <a:buChar char="◦"/>
              <a:defRPr/>
            </a:pPr>
            <a:endParaRPr lang="en-US" altLang="en-US" sz="2400" dirty="0">
              <a:latin typeface="Calibri" panose="020F0502020204030204"/>
              <a:ea typeface="Consolas" charset="0"/>
              <a:cs typeface="Calibri" panose="020F0502020204030204"/>
            </a:endParaRPr>
          </a:p>
          <a:p>
            <a:pPr marL="383540" lvl="1" indent="-182880" fontAlgn="auto">
              <a:buFont typeface="Calibri" pitchFamily="34" charset="0"/>
              <a:buChar char="◦"/>
              <a:defRPr/>
            </a:pPr>
            <a:r>
              <a:rPr lang="en-US" altLang="en-US" sz="2400" dirty="0"/>
              <a:t>Output:  Hello there</a:t>
            </a:r>
            <a:endParaRPr lang="en-US" altLang="en-US" sz="2400" dirty="0">
              <a:cs typeface="Calibri" panose="020F0502020204030204"/>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normAutofit/>
          </a:bodyPr>
          <a:lstStyle/>
          <a:p>
            <a:pPr>
              <a:defRPr/>
            </a:pPr>
            <a:r>
              <a:rPr lang="en-US" altLang="en-US" sz="4400" dirty="0">
                <a:ea typeface="Arial" charset="0"/>
                <a:cs typeface="Arial"/>
              </a:rPr>
              <a:t>Printing Escape Sequences</a:t>
            </a:r>
          </a:p>
        </p:txBody>
      </p:sp>
      <p:sp>
        <p:nvSpPr>
          <p:cNvPr id="34818" name="Rectangle 3"/>
          <p:cNvSpPr>
            <a:spLocks noGrp="1"/>
          </p:cNvSpPr>
          <p:nvPr>
            <p:ph idx="1"/>
          </p:nvPr>
        </p:nvSpPr>
        <p:spPr>
          <a:xfrm>
            <a:off x="381000" y="1846263"/>
            <a:ext cx="8153400" cy="4325937"/>
          </a:xfrm>
        </p:spPr>
        <p:txBody>
          <a:bodyPr rtlCol="0">
            <a:normAutofit lnSpcReduction="10000"/>
          </a:bodyPr>
          <a:lstStyle/>
          <a:p>
            <a:pPr marL="91440" indent="-91440" fontAlgn="auto">
              <a:buFont typeface="Calibri" panose="020F0502020204030204" pitchFamily="34" charset="0"/>
              <a:buChar char=" "/>
              <a:defRPr/>
            </a:pPr>
            <a:r>
              <a:rPr lang="en-US" altLang="en-US" sz="2900" dirty="0"/>
              <a:t>Printing an </a:t>
            </a:r>
            <a:r>
              <a:rPr lang="en-US" altLang="en-US" sz="2900" u="sng" dirty="0"/>
              <a:t>escape sequence</a:t>
            </a:r>
            <a:r>
              <a:rPr lang="en-US" altLang="en-US" sz="2900" dirty="0"/>
              <a:t> prints a special character in an output string.</a:t>
            </a:r>
          </a:p>
          <a:p>
            <a:pPr marL="91440" indent="-91440" fontAlgn="auto">
              <a:buFont typeface="Calibri" panose="020F0502020204030204" pitchFamily="34" charset="0"/>
              <a:buChar char=" "/>
              <a:defRPr/>
            </a:pPr>
            <a:r>
              <a:rPr lang="en-US" altLang="en-US" sz="2900" dirty="0"/>
              <a:t>Common escape sequences:</a:t>
            </a:r>
          </a:p>
          <a:p>
            <a:pPr marL="384048" lvl="1" indent="-182880" fontAlgn="auto">
              <a:buFont typeface="Calibri" pitchFamily="34" charset="0"/>
              <a:buChar char="◦"/>
              <a:defRPr/>
            </a:pPr>
            <a:r>
              <a:rPr lang="en-US" altLang="en-US" sz="2700" dirty="0"/>
              <a:t>\b   	is backspace. (</a:t>
            </a:r>
            <a:r>
              <a:rPr lang="en-US" altLang="en-US" sz="2700" dirty="0" err="1"/>
              <a:t>e.g</a:t>
            </a:r>
            <a:r>
              <a:rPr lang="en-US" altLang="en-US" sz="2700" dirty="0"/>
              <a:t> “B\</a:t>
            </a:r>
            <a:r>
              <a:rPr lang="en-US" altLang="en-US" sz="2700" dirty="0" err="1"/>
              <a:t>bsecz</a:t>
            </a:r>
            <a:r>
              <a:rPr lang="en-US" altLang="en-US" sz="2700" dirty="0"/>
              <a:t>\</a:t>
            </a:r>
            <a:r>
              <a:rPr lang="en-US" altLang="en-US" sz="2700" dirty="0" err="1"/>
              <a:t>bret</a:t>
            </a:r>
            <a:r>
              <a:rPr lang="en-US" altLang="en-US" sz="2700" dirty="0"/>
              <a:t>” prints what?)</a:t>
            </a:r>
          </a:p>
          <a:p>
            <a:pPr marL="384048" lvl="1" indent="-182880" fontAlgn="auto">
              <a:buFont typeface="Calibri" pitchFamily="34" charset="0"/>
              <a:buChar char="◦"/>
              <a:defRPr/>
            </a:pPr>
            <a:r>
              <a:rPr lang="en-US" altLang="en-US" sz="2700" dirty="0"/>
              <a:t>\t 	is tab</a:t>
            </a:r>
          </a:p>
          <a:p>
            <a:pPr marL="384048" lvl="1" indent="-182880" fontAlgn="auto">
              <a:buFont typeface="Calibri" pitchFamily="34" charset="0"/>
              <a:buChar char="◦"/>
              <a:defRPr/>
            </a:pPr>
            <a:r>
              <a:rPr lang="en-US" altLang="en-US" sz="2700" dirty="0"/>
              <a:t>\n	newline</a:t>
            </a:r>
          </a:p>
          <a:p>
            <a:pPr marL="384048" lvl="1" indent="-182880" fontAlgn="auto">
              <a:buFont typeface="Calibri" pitchFamily="34" charset="0"/>
              <a:buChar char="◦"/>
              <a:defRPr/>
            </a:pPr>
            <a:r>
              <a:rPr lang="en-US" altLang="en-US" sz="2700" dirty="0"/>
              <a:t>\r		carriage return</a:t>
            </a:r>
          </a:p>
          <a:p>
            <a:pPr marL="384048" lvl="1" indent="-182880" fontAlgn="auto">
              <a:buFont typeface="Calibri" pitchFamily="34" charset="0"/>
              <a:buChar char="◦"/>
              <a:defRPr/>
            </a:pPr>
            <a:r>
              <a:rPr lang="en-US" altLang="en-US" sz="2700" dirty="0"/>
              <a:t>\”		double quote</a:t>
            </a:r>
          </a:p>
          <a:p>
            <a:pPr marL="384048" lvl="1" indent="-182880" fontAlgn="auto">
              <a:buFont typeface="Calibri" pitchFamily="34" charset="0"/>
              <a:buChar char="◦"/>
              <a:defRPr/>
            </a:pPr>
            <a:r>
              <a:rPr lang="en-US" altLang="en-US" sz="2700" dirty="0"/>
              <a:t>\’		single quote</a:t>
            </a:r>
          </a:p>
          <a:p>
            <a:pPr marL="384048" lvl="1" indent="-182880" fontAlgn="auto">
              <a:buFont typeface="Calibri" pitchFamily="34" charset="0"/>
              <a:buChar char="◦"/>
              <a:defRPr/>
            </a:pPr>
            <a:r>
              <a:rPr lang="en-US" altLang="en-US" sz="2700" dirty="0"/>
              <a:t>\\		backslash</a:t>
            </a:r>
          </a:p>
          <a:p>
            <a:pPr marL="91440" indent="-91440" fontAlgn="auto">
              <a:buFont typeface="Arial" charset="0"/>
              <a:buNone/>
              <a:defRPr/>
            </a:pPr>
            <a:endParaRPr lang="en-US" altLang="en-US" sz="3300"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normAutofit/>
          </a:bodyPr>
          <a:lstStyle/>
          <a:p>
            <a:pPr>
              <a:defRPr/>
            </a:pPr>
            <a:r>
              <a:rPr lang="en-US" altLang="en-US" sz="4400" dirty="0">
                <a:ea typeface="Arial" charset="0"/>
                <a:cs typeface="Arial"/>
              </a:rPr>
              <a:t>Converting between types</a:t>
            </a:r>
          </a:p>
        </p:txBody>
      </p:sp>
      <p:sp>
        <p:nvSpPr>
          <p:cNvPr id="34818" name="Rectangle 3"/>
          <p:cNvSpPr>
            <a:spLocks noGrp="1"/>
          </p:cNvSpPr>
          <p:nvPr>
            <p:ph idx="1"/>
          </p:nvPr>
        </p:nvSpPr>
        <p:spPr>
          <a:xfrm>
            <a:off x="381000" y="1524000"/>
            <a:ext cx="8153400" cy="4325937"/>
          </a:xfrm>
        </p:spPr>
        <p:txBody>
          <a:bodyPr rtlCol="0">
            <a:normAutofit lnSpcReduction="10000"/>
          </a:bodyPr>
          <a:lstStyle/>
          <a:p>
            <a:pPr>
              <a:defRPr/>
            </a:pPr>
            <a:r>
              <a:rPr lang="en-US" altLang="en-US" sz="2900" dirty="0"/>
              <a:t>To string: str()</a:t>
            </a:r>
          </a:p>
          <a:p>
            <a:pPr lvl="1">
              <a:defRPr/>
            </a:pPr>
            <a:r>
              <a:rPr lang="en-US" altLang="en-US" sz="2600" dirty="0"/>
              <a:t>Pretty much anything can be converted to a string</a:t>
            </a:r>
          </a:p>
          <a:p>
            <a:pPr lvl="1">
              <a:defRPr/>
            </a:pPr>
            <a:r>
              <a:rPr lang="en-US" altLang="en-US" sz="2600" dirty="0"/>
              <a:t>Be careful when converting anything else to a string!</a:t>
            </a:r>
          </a:p>
          <a:p>
            <a:pPr>
              <a:defRPr/>
            </a:pPr>
            <a:r>
              <a:rPr lang="en-US" altLang="en-US" sz="2900" dirty="0"/>
              <a:t>To integer: int()</a:t>
            </a:r>
          </a:p>
          <a:p>
            <a:pPr lvl="1">
              <a:defRPr/>
            </a:pPr>
            <a:r>
              <a:rPr lang="en-US" altLang="en-US" sz="2600" dirty="0"/>
              <a:t>Floats will drop off the decimal part</a:t>
            </a:r>
          </a:p>
          <a:p>
            <a:pPr lvl="1">
              <a:defRPr/>
            </a:pPr>
            <a:r>
              <a:rPr lang="en-US" altLang="en-US" sz="2600" dirty="0"/>
              <a:t>Anything else will likely crash!</a:t>
            </a:r>
          </a:p>
          <a:p>
            <a:pPr>
              <a:defRPr/>
            </a:pPr>
            <a:r>
              <a:rPr lang="en-US" altLang="en-US" sz="2900" dirty="0"/>
              <a:t>To floating-point: float()</a:t>
            </a:r>
          </a:p>
          <a:p>
            <a:pPr lvl="1">
              <a:defRPr/>
            </a:pPr>
            <a:r>
              <a:rPr lang="en-US" altLang="en-US" sz="2600" dirty="0"/>
              <a:t>Integers will now have a decimal part</a:t>
            </a:r>
          </a:p>
          <a:p>
            <a:pPr lvl="1">
              <a:defRPr/>
            </a:pPr>
            <a:r>
              <a:rPr lang="en-US" altLang="en-US" sz="2600" dirty="0"/>
              <a:t>Anything else will likely crash!</a:t>
            </a:r>
          </a:p>
          <a:p>
            <a:pPr>
              <a:defRPr/>
            </a:pPr>
            <a:r>
              <a:rPr lang="en-US" altLang="en-US" sz="2900" dirty="0"/>
              <a:t>To complex: complex()</a:t>
            </a:r>
            <a:endParaRPr lang="en-US" altLang="en-US" sz="2700" dirty="0"/>
          </a:p>
          <a:p>
            <a:pPr marL="91440" indent="-91440" fontAlgn="auto">
              <a:buFont typeface="Arial" charset="0"/>
              <a:buNone/>
              <a:defRPr/>
            </a:pPr>
            <a:endParaRPr lang="en-US" altLang="en-US" sz="3300" dirty="0"/>
          </a:p>
        </p:txBody>
      </p:sp>
    </p:spTree>
    <p:extLst>
      <p:ext uri="{BB962C8B-B14F-4D97-AF65-F5344CB8AC3E}">
        <p14:creationId xmlns:p14="http://schemas.microsoft.com/office/powerpoint/2010/main" val="3428776038"/>
      </p:ext>
    </p:extLst>
  </p:cSld>
  <p:clrMapOvr>
    <a:masterClrMapping/>
  </p:clrMapOvr>
  <p:transition spd="slow"/>
</p:sld>
</file>

<file path=ppt/theme/theme1.xml><?xml version="1.0" encoding="utf-8"?>
<a:theme xmlns:a="http://schemas.openxmlformats.org/drawingml/2006/main" name="PPT2_16to9">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PPT2_16to9</Template>
  <TotalTime>7752</TotalTime>
  <Words>1251</Words>
  <Application>Microsoft Office PowerPoint</Application>
  <PresentationFormat>On-screen Show (4:3)</PresentationFormat>
  <Paragraphs>245</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Aptos Narrow</vt:lpstr>
      <vt:lpstr>Arial</vt:lpstr>
      <vt:lpstr>Calibri</vt:lpstr>
      <vt:lpstr>Calibri Light</vt:lpstr>
      <vt:lpstr>Consolas</vt:lpstr>
      <vt:lpstr>Courier New</vt:lpstr>
      <vt:lpstr>Wingdings</vt:lpstr>
      <vt:lpstr>PPT2_16to9</vt:lpstr>
      <vt:lpstr>PowerPoint Presentation</vt:lpstr>
      <vt:lpstr>Topics</vt:lpstr>
      <vt:lpstr>Data Types</vt:lpstr>
      <vt:lpstr>Python Principal Built-in Types</vt:lpstr>
      <vt:lpstr>Numeric types</vt:lpstr>
      <vt:lpstr>Strings</vt:lpstr>
      <vt:lpstr>Printing &amp; String Concatenation (the + operator)</vt:lpstr>
      <vt:lpstr>Printing Escape Sequences</vt:lpstr>
      <vt:lpstr>Converting between types</vt:lpstr>
      <vt:lpstr>Comments</vt:lpstr>
      <vt:lpstr>Expressions</vt:lpstr>
      <vt:lpstr>Arithmetic Operators (Reminder)</vt:lpstr>
      <vt:lpstr>Division &amp; Modulus</vt:lpstr>
      <vt:lpstr>Be mindful about data types in expressions!</vt:lpstr>
      <vt:lpstr>Comparison Operators</vt:lpstr>
      <vt:lpstr>Logical Operators</vt:lpstr>
      <vt:lpstr>Operator Precedence</vt:lpstr>
      <vt:lpstr>Operator Precedence (Example)</vt:lpstr>
      <vt:lpstr>Shortcut Operators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CSE1301</dc:title>
  <dc:creator>Jon Preston</dc:creator>
  <cp:lastModifiedBy>Dmitri Nunes Dias Fernandes</cp:lastModifiedBy>
  <cp:revision>489</cp:revision>
  <cp:lastPrinted>2019-01-23T12:11:28Z</cp:lastPrinted>
  <dcterms:created xsi:type="dcterms:W3CDTF">2017-03-19T10:32:05Z</dcterms:created>
  <dcterms:modified xsi:type="dcterms:W3CDTF">2024-05-18T02:59:20Z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2012-04-21T00:00:00Z</vt:filetime>
  </property>
  <property fmtid="{D5CDD505-2E9C-101B-9397-08002B2CF9AE}" pid="3" name="LastSaved">
    <vt:filetime>2017-03-19T00:00:00Z</vt:filetime>
  </property>
</Properties>
</file>