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70" r:id="rId3"/>
    <p:sldId id="274" r:id="rId4"/>
    <p:sldId id="273" r:id="rId5"/>
    <p:sldId id="257" r:id="rId6"/>
    <p:sldId id="258" r:id="rId7"/>
    <p:sldId id="259" r:id="rId8"/>
    <p:sldId id="260" r:id="rId9"/>
    <p:sldId id="272" r:id="rId10"/>
    <p:sldId id="275" r:id="rId11"/>
    <p:sldId id="265" r:id="rId12"/>
    <p:sldId id="261" r:id="rId13"/>
    <p:sldId id="262" r:id="rId14"/>
    <p:sldId id="263" r:id="rId15"/>
    <p:sldId id="264" r:id="rId16"/>
    <p:sldId id="266" r:id="rId17"/>
    <p:sldId id="271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F267F-5B8B-6B44-9620-DD98E6934671}" v="15" dt="2022-01-06T19:19:25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4590"/>
  </p:normalViewPr>
  <p:slideViewPr>
    <p:cSldViewPr snapToGrid="0" snapToObjects="1">
      <p:cViewPr varScale="1">
        <p:scale>
          <a:sx n="104" d="100"/>
          <a:sy n="104" d="100"/>
        </p:scale>
        <p:origin x="21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077F267F-5B8B-6B44-9620-DD98E6934671}"/>
    <pc:docChg chg="undo custSel modSld">
      <pc:chgData name="Douglas Malcolm" userId="6fbabce8-ec94-4dd3-b118-672eb69ae1ad" providerId="ADAL" clId="{077F267F-5B8B-6B44-9620-DD98E6934671}" dt="2022-01-06T19:20:28.287" v="285" actId="20577"/>
      <pc:docMkLst>
        <pc:docMk/>
      </pc:docMkLst>
      <pc:sldChg chg="delSp modSp mod">
        <pc:chgData name="Douglas Malcolm" userId="6fbabce8-ec94-4dd3-b118-672eb69ae1ad" providerId="ADAL" clId="{077F267F-5B8B-6B44-9620-DD98E6934671}" dt="2022-01-06T19:16:43.985" v="150" actId="1076"/>
        <pc:sldMkLst>
          <pc:docMk/>
          <pc:sldMk cId="357175736" sldId="256"/>
        </pc:sldMkLst>
        <pc:spChg chg="mod">
          <ac:chgData name="Douglas Malcolm" userId="6fbabce8-ec94-4dd3-b118-672eb69ae1ad" providerId="ADAL" clId="{077F267F-5B8B-6B44-9620-DD98E6934671}" dt="2022-01-06T19:16:43.985" v="150" actId="1076"/>
          <ac:spMkLst>
            <pc:docMk/>
            <pc:sldMk cId="357175736" sldId="256"/>
            <ac:spMk id="3" creationId="{00000000-0000-0000-0000-000000000000}"/>
          </ac:spMkLst>
        </pc:spChg>
        <pc:spChg chg="del mod">
          <ac:chgData name="Douglas Malcolm" userId="6fbabce8-ec94-4dd3-b118-672eb69ae1ad" providerId="ADAL" clId="{077F267F-5B8B-6B44-9620-DD98E6934671}" dt="2022-01-06T19:16:38.790" v="149" actId="478"/>
          <ac:spMkLst>
            <pc:docMk/>
            <pc:sldMk cId="357175736" sldId="256"/>
            <ac:spMk id="4" creationId="{00000000-0000-0000-0000-000000000000}"/>
          </ac:spMkLst>
        </pc:spChg>
      </pc:sldChg>
      <pc:sldChg chg="modSp mod">
        <pc:chgData name="Douglas Malcolm" userId="6fbabce8-ec94-4dd3-b118-672eb69ae1ad" providerId="ADAL" clId="{077F267F-5B8B-6B44-9620-DD98E6934671}" dt="2022-01-06T19:19:41.958" v="252" actId="20577"/>
        <pc:sldMkLst>
          <pc:docMk/>
          <pc:sldMk cId="1320155378" sldId="257"/>
        </pc:sldMkLst>
        <pc:spChg chg="mod">
          <ac:chgData name="Douglas Malcolm" userId="6fbabce8-ec94-4dd3-b118-672eb69ae1ad" providerId="ADAL" clId="{077F267F-5B8B-6B44-9620-DD98E6934671}" dt="2022-01-06T19:19:41.958" v="252" actId="20577"/>
          <ac:spMkLst>
            <pc:docMk/>
            <pc:sldMk cId="1320155378" sldId="257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077F267F-5B8B-6B44-9620-DD98E6934671}" dt="2022-01-06T19:18:07.662" v="221" actId="20577"/>
        <pc:sldMkLst>
          <pc:docMk/>
          <pc:sldMk cId="790383221" sldId="261"/>
        </pc:sldMkLst>
        <pc:spChg chg="mod">
          <ac:chgData name="Douglas Malcolm" userId="6fbabce8-ec94-4dd3-b118-672eb69ae1ad" providerId="ADAL" clId="{077F267F-5B8B-6B44-9620-DD98E6934671}" dt="2022-01-06T19:18:07.662" v="221" actId="20577"/>
          <ac:spMkLst>
            <pc:docMk/>
            <pc:sldMk cId="790383221" sldId="261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077F267F-5B8B-6B44-9620-DD98E6934671}" dt="2022-01-05T15:33:23.908" v="138" actId="20577"/>
        <pc:sldMkLst>
          <pc:docMk/>
          <pc:sldMk cId="305182665" sldId="262"/>
        </pc:sldMkLst>
        <pc:spChg chg="mod">
          <ac:chgData name="Douglas Malcolm" userId="6fbabce8-ec94-4dd3-b118-672eb69ae1ad" providerId="ADAL" clId="{077F267F-5B8B-6B44-9620-DD98E6934671}" dt="2022-01-05T15:33:23.908" v="138" actId="20577"/>
          <ac:spMkLst>
            <pc:docMk/>
            <pc:sldMk cId="305182665" sldId="262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077F267F-5B8B-6B44-9620-DD98E6934671}" dt="2022-01-05T15:34:03.521" v="140" actId="6549"/>
        <pc:sldMkLst>
          <pc:docMk/>
          <pc:sldMk cId="840945746" sldId="263"/>
        </pc:sldMkLst>
        <pc:spChg chg="mod">
          <ac:chgData name="Douglas Malcolm" userId="6fbabce8-ec94-4dd3-b118-672eb69ae1ad" providerId="ADAL" clId="{077F267F-5B8B-6B44-9620-DD98E6934671}" dt="2022-01-05T15:34:03.521" v="140" actId="6549"/>
          <ac:spMkLst>
            <pc:docMk/>
            <pc:sldMk cId="840945746" sldId="263"/>
            <ac:spMk id="3" creationId="{00000000-0000-0000-0000-000000000000}"/>
          </ac:spMkLst>
        </pc:spChg>
      </pc:sldChg>
      <pc:sldChg chg="modSp">
        <pc:chgData name="Douglas Malcolm" userId="6fbabce8-ec94-4dd3-b118-672eb69ae1ad" providerId="ADAL" clId="{077F267F-5B8B-6B44-9620-DD98E6934671}" dt="2022-01-05T15:34:23.100" v="148" actId="20577"/>
        <pc:sldMkLst>
          <pc:docMk/>
          <pc:sldMk cId="1775164806" sldId="264"/>
        </pc:sldMkLst>
        <pc:spChg chg="mod">
          <ac:chgData name="Douglas Malcolm" userId="6fbabce8-ec94-4dd3-b118-672eb69ae1ad" providerId="ADAL" clId="{077F267F-5B8B-6B44-9620-DD98E6934671}" dt="2022-01-05T15:34:23.100" v="148" actId="20577"/>
          <ac:spMkLst>
            <pc:docMk/>
            <pc:sldMk cId="1775164806" sldId="264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077F267F-5B8B-6B44-9620-DD98E6934671}" dt="2022-01-06T19:20:28.287" v="285" actId="20577"/>
        <pc:sldMkLst>
          <pc:docMk/>
          <pc:sldMk cId="600434668" sldId="266"/>
        </pc:sldMkLst>
        <pc:spChg chg="mod">
          <ac:chgData name="Douglas Malcolm" userId="6fbabce8-ec94-4dd3-b118-672eb69ae1ad" providerId="ADAL" clId="{077F267F-5B8B-6B44-9620-DD98E6934671}" dt="2022-01-06T19:20:28.287" v="285" actId="20577"/>
          <ac:spMkLst>
            <pc:docMk/>
            <pc:sldMk cId="600434668" sldId="266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077F267F-5B8B-6B44-9620-DD98E6934671}" dt="2022-01-05T15:29:20.594" v="12" actId="27636"/>
        <pc:sldMkLst>
          <pc:docMk/>
          <pc:sldMk cId="3844406141" sldId="272"/>
        </pc:sldMkLst>
        <pc:spChg chg="mod">
          <ac:chgData name="Douglas Malcolm" userId="6fbabce8-ec94-4dd3-b118-672eb69ae1ad" providerId="ADAL" clId="{077F267F-5B8B-6B44-9620-DD98E6934671}" dt="2022-01-05T15:29:20.594" v="12" actId="27636"/>
          <ac:spMkLst>
            <pc:docMk/>
            <pc:sldMk cId="3844406141" sldId="272"/>
            <ac:spMk id="3" creationId="{F54A2614-6B51-0147-A90D-7FBA44617AFA}"/>
          </ac:spMkLst>
        </pc:spChg>
      </pc:sldChg>
      <pc:sldChg chg="modSp mod">
        <pc:chgData name="Douglas Malcolm" userId="6fbabce8-ec94-4dd3-b118-672eb69ae1ad" providerId="ADAL" clId="{077F267F-5B8B-6B44-9620-DD98E6934671}" dt="2022-01-05T15:31:57.087" v="98" actId="20577"/>
        <pc:sldMkLst>
          <pc:docMk/>
          <pc:sldMk cId="480022350" sldId="275"/>
        </pc:sldMkLst>
        <pc:spChg chg="mod">
          <ac:chgData name="Douglas Malcolm" userId="6fbabce8-ec94-4dd3-b118-672eb69ae1ad" providerId="ADAL" clId="{077F267F-5B8B-6B44-9620-DD98E6934671}" dt="2022-01-05T15:31:57.087" v="98" actId="20577"/>
          <ac:spMkLst>
            <pc:docMk/>
            <pc:sldMk cId="480022350" sldId="275"/>
            <ac:spMk id="3" creationId="{F54A2614-6B51-0147-A90D-7FBA44617AFA}"/>
          </ac:spMkLst>
        </pc:spChg>
      </pc:sldChg>
    </pc:docChg>
  </pc:docChgLst>
  <pc:docChgLst>
    <pc:chgData name="Douglas Malcolm" userId="6fbabce8-ec94-4dd3-b118-672eb69ae1ad" providerId="ADAL" clId="{6843A8EA-1442-A549-9628-52E3DD92D487}"/>
    <pc:docChg chg="custSel modSld">
      <pc:chgData name="Douglas Malcolm" userId="6fbabce8-ec94-4dd3-b118-672eb69ae1ad" providerId="ADAL" clId="{6843A8EA-1442-A549-9628-52E3DD92D487}" dt="2021-01-11T14:33:10.632" v="861" actId="27636"/>
      <pc:docMkLst>
        <pc:docMk/>
      </pc:docMkLst>
      <pc:sldChg chg="modSp mod">
        <pc:chgData name="Douglas Malcolm" userId="6fbabce8-ec94-4dd3-b118-672eb69ae1ad" providerId="ADAL" clId="{6843A8EA-1442-A549-9628-52E3DD92D487}" dt="2021-01-05T19:48:28.130" v="133" actId="20577"/>
        <pc:sldMkLst>
          <pc:docMk/>
          <pc:sldMk cId="364892882" sldId="260"/>
        </pc:sldMkLst>
        <pc:spChg chg="mod">
          <ac:chgData name="Douglas Malcolm" userId="6fbabce8-ec94-4dd3-b118-672eb69ae1ad" providerId="ADAL" clId="{6843A8EA-1442-A549-9628-52E3DD92D487}" dt="2021-01-05T19:48:28.130" v="133" actId="20577"/>
          <ac:spMkLst>
            <pc:docMk/>
            <pc:sldMk cId="364892882" sldId="260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6843A8EA-1442-A549-9628-52E3DD92D487}" dt="2021-01-11T14:27:59.867" v="374" actId="20577"/>
        <pc:sldMkLst>
          <pc:docMk/>
          <pc:sldMk cId="790383221" sldId="261"/>
        </pc:sldMkLst>
        <pc:spChg chg="mod">
          <ac:chgData name="Douglas Malcolm" userId="6fbabce8-ec94-4dd3-b118-672eb69ae1ad" providerId="ADAL" clId="{6843A8EA-1442-A549-9628-52E3DD92D487}" dt="2021-01-11T14:27:59.867" v="374" actId="20577"/>
          <ac:spMkLst>
            <pc:docMk/>
            <pc:sldMk cId="790383221" sldId="261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6843A8EA-1442-A549-9628-52E3DD92D487}" dt="2021-01-11T14:29:12.561" v="479" actId="115"/>
        <pc:sldMkLst>
          <pc:docMk/>
          <pc:sldMk cId="1775164806" sldId="264"/>
        </pc:sldMkLst>
        <pc:spChg chg="mod">
          <ac:chgData name="Douglas Malcolm" userId="6fbabce8-ec94-4dd3-b118-672eb69ae1ad" providerId="ADAL" clId="{6843A8EA-1442-A549-9628-52E3DD92D487}" dt="2021-01-11T14:29:12.561" v="479" actId="115"/>
          <ac:spMkLst>
            <pc:docMk/>
            <pc:sldMk cId="1775164806" sldId="264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6843A8EA-1442-A549-9628-52E3DD92D487}" dt="2021-01-11T14:33:10.632" v="861" actId="27636"/>
        <pc:sldMkLst>
          <pc:docMk/>
          <pc:sldMk cId="3844406141" sldId="272"/>
        </pc:sldMkLst>
        <pc:spChg chg="mod">
          <ac:chgData name="Douglas Malcolm" userId="6fbabce8-ec94-4dd3-b118-672eb69ae1ad" providerId="ADAL" clId="{6843A8EA-1442-A549-9628-52E3DD92D487}" dt="2021-01-11T14:33:10.632" v="861" actId="27636"/>
          <ac:spMkLst>
            <pc:docMk/>
            <pc:sldMk cId="3844406141" sldId="272"/>
            <ac:spMk id="3" creationId="{F54A2614-6B51-0147-A90D-7FBA44617AFA}"/>
          </ac:spMkLst>
        </pc:spChg>
      </pc:sldChg>
      <pc:sldChg chg="modSp mod">
        <pc:chgData name="Douglas Malcolm" userId="6fbabce8-ec94-4dd3-b118-672eb69ae1ad" providerId="ADAL" clId="{6843A8EA-1442-A549-9628-52E3DD92D487}" dt="2021-01-11T14:30:50.473" v="706" actId="27636"/>
        <pc:sldMkLst>
          <pc:docMk/>
          <pc:sldMk cId="480022350" sldId="275"/>
        </pc:sldMkLst>
        <pc:spChg chg="mod">
          <ac:chgData name="Douglas Malcolm" userId="6fbabce8-ec94-4dd3-b118-672eb69ae1ad" providerId="ADAL" clId="{6843A8EA-1442-A549-9628-52E3DD92D487}" dt="2021-01-11T14:30:50.473" v="706" actId="27636"/>
          <ac:spMkLst>
            <pc:docMk/>
            <pc:sldMk cId="480022350" sldId="275"/>
            <ac:spMk id="3" creationId="{F54A2614-6B51-0147-A90D-7FBA44617AFA}"/>
          </ac:spMkLst>
        </pc:spChg>
      </pc:sldChg>
    </pc:docChg>
  </pc:docChgLst>
  <pc:docChgLst>
    <pc:chgData name="Douglas Malcolm" userId="6fbabce8-ec94-4dd3-b118-672eb69ae1ad" providerId="ADAL" clId="{63B8371F-837F-074E-A819-ACB99AB47570}"/>
    <pc:docChg chg="custSel modSld">
      <pc:chgData name="Douglas Malcolm" userId="6fbabce8-ec94-4dd3-b118-672eb69ae1ad" providerId="ADAL" clId="{63B8371F-837F-074E-A819-ACB99AB47570}" dt="2021-07-21T14:23:30.196" v="186" actId="20577"/>
      <pc:docMkLst>
        <pc:docMk/>
      </pc:docMkLst>
      <pc:sldChg chg="modSp mod">
        <pc:chgData name="Douglas Malcolm" userId="6fbabce8-ec94-4dd3-b118-672eb69ae1ad" providerId="ADAL" clId="{63B8371F-837F-074E-A819-ACB99AB47570}" dt="2021-07-20T21:14:43.943" v="3" actId="20577"/>
        <pc:sldMkLst>
          <pc:docMk/>
          <pc:sldMk cId="357175736" sldId="256"/>
        </pc:sldMkLst>
        <pc:spChg chg="mod">
          <ac:chgData name="Douglas Malcolm" userId="6fbabce8-ec94-4dd3-b118-672eb69ae1ad" providerId="ADAL" clId="{63B8371F-837F-074E-A819-ACB99AB47570}" dt="2021-07-20T21:14:43.943" v="3" actId="20577"/>
          <ac:spMkLst>
            <pc:docMk/>
            <pc:sldMk cId="357175736" sldId="256"/>
            <ac:spMk id="4" creationId="{00000000-0000-0000-0000-000000000000}"/>
          </ac:spMkLst>
        </pc:spChg>
      </pc:sldChg>
      <pc:sldChg chg="modSp mod">
        <pc:chgData name="Douglas Malcolm" userId="6fbabce8-ec94-4dd3-b118-672eb69ae1ad" providerId="ADAL" clId="{63B8371F-837F-074E-A819-ACB99AB47570}" dt="2021-07-20T21:15:57.641" v="27" actId="20577"/>
        <pc:sldMkLst>
          <pc:docMk/>
          <pc:sldMk cId="790383221" sldId="261"/>
        </pc:sldMkLst>
        <pc:spChg chg="mod">
          <ac:chgData name="Douglas Malcolm" userId="6fbabce8-ec94-4dd3-b118-672eb69ae1ad" providerId="ADAL" clId="{63B8371F-837F-074E-A819-ACB99AB47570}" dt="2021-07-20T21:15:57.641" v="27" actId="20577"/>
          <ac:spMkLst>
            <pc:docMk/>
            <pc:sldMk cId="790383221" sldId="261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63B8371F-837F-074E-A819-ACB99AB47570}" dt="2021-07-20T21:17:03.209" v="132" actId="20577"/>
        <pc:sldMkLst>
          <pc:docMk/>
          <pc:sldMk cId="305182665" sldId="262"/>
        </pc:sldMkLst>
        <pc:spChg chg="mod">
          <ac:chgData name="Douglas Malcolm" userId="6fbabce8-ec94-4dd3-b118-672eb69ae1ad" providerId="ADAL" clId="{63B8371F-837F-074E-A819-ACB99AB47570}" dt="2021-07-20T21:17:03.209" v="132" actId="20577"/>
          <ac:spMkLst>
            <pc:docMk/>
            <pc:sldMk cId="305182665" sldId="262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63B8371F-837F-074E-A819-ACB99AB47570}" dt="2021-07-20T21:19:58.408" v="164" actId="20577"/>
        <pc:sldMkLst>
          <pc:docMk/>
          <pc:sldMk cId="840945746" sldId="263"/>
        </pc:sldMkLst>
        <pc:spChg chg="mod">
          <ac:chgData name="Douglas Malcolm" userId="6fbabce8-ec94-4dd3-b118-672eb69ae1ad" providerId="ADAL" clId="{63B8371F-837F-074E-A819-ACB99AB47570}" dt="2021-07-20T21:19:58.408" v="164" actId="20577"/>
          <ac:spMkLst>
            <pc:docMk/>
            <pc:sldMk cId="840945746" sldId="263"/>
            <ac:spMk id="3" creationId="{00000000-0000-0000-0000-000000000000}"/>
          </ac:spMkLst>
        </pc:spChg>
      </pc:sldChg>
      <pc:sldChg chg="modSp mod">
        <pc:chgData name="Douglas Malcolm" userId="6fbabce8-ec94-4dd3-b118-672eb69ae1ad" providerId="ADAL" clId="{63B8371F-837F-074E-A819-ACB99AB47570}" dt="2021-07-20T21:21:05.946" v="185" actId="20577"/>
        <pc:sldMkLst>
          <pc:docMk/>
          <pc:sldMk cId="3844406141" sldId="272"/>
        </pc:sldMkLst>
        <pc:spChg chg="mod">
          <ac:chgData name="Douglas Malcolm" userId="6fbabce8-ec94-4dd3-b118-672eb69ae1ad" providerId="ADAL" clId="{63B8371F-837F-074E-A819-ACB99AB47570}" dt="2021-07-20T21:21:05.946" v="185" actId="20577"/>
          <ac:spMkLst>
            <pc:docMk/>
            <pc:sldMk cId="3844406141" sldId="272"/>
            <ac:spMk id="3" creationId="{F54A2614-6B51-0147-A90D-7FBA44617AFA}"/>
          </ac:spMkLst>
        </pc:spChg>
      </pc:sldChg>
      <pc:sldChg chg="modSp mod">
        <pc:chgData name="Douglas Malcolm" userId="6fbabce8-ec94-4dd3-b118-672eb69ae1ad" providerId="ADAL" clId="{63B8371F-837F-074E-A819-ACB99AB47570}" dt="2021-07-21T14:23:30.196" v="186" actId="20577"/>
        <pc:sldMkLst>
          <pc:docMk/>
          <pc:sldMk cId="1317783129" sldId="273"/>
        </pc:sldMkLst>
        <pc:spChg chg="mod">
          <ac:chgData name="Douglas Malcolm" userId="6fbabce8-ec94-4dd3-b118-672eb69ae1ad" providerId="ADAL" clId="{63B8371F-837F-074E-A819-ACB99AB47570}" dt="2021-07-21T14:23:30.196" v="186" actId="20577"/>
          <ac:spMkLst>
            <pc:docMk/>
            <pc:sldMk cId="1317783129" sldId="273"/>
            <ac:spMk id="3" creationId="{75CE7385-5E0A-FB46-B6AF-6BC82DD4DB25}"/>
          </ac:spMkLst>
        </pc:spChg>
      </pc:sldChg>
    </pc:docChg>
  </pc:docChgLst>
  <pc:docChgLst>
    <pc:chgData name="Douglas Malcolm" userId="6fbabce8-ec94-4dd3-b118-672eb69ae1ad" providerId="ADAL" clId="{0C3E95F2-A23F-A345-B7A7-D9D743EB3697}"/>
    <pc:docChg chg="custSel modMainMaster">
      <pc:chgData name="Douglas Malcolm" userId="6fbabce8-ec94-4dd3-b118-672eb69ae1ad" providerId="ADAL" clId="{0C3E95F2-A23F-A345-B7A7-D9D743EB3697}" dt="2021-06-04T18:56:14.683" v="12" actId="478"/>
      <pc:docMkLst>
        <pc:docMk/>
      </pc:docMkLst>
      <pc:sldMasterChg chg="delSp mod delSldLayout modSldLayout">
        <pc:chgData name="Douglas Malcolm" userId="6fbabce8-ec94-4dd3-b118-672eb69ae1ad" providerId="ADAL" clId="{0C3E95F2-A23F-A345-B7A7-D9D743EB3697}" dt="2021-06-04T18:56:14.683" v="12" actId="478"/>
        <pc:sldMasterMkLst>
          <pc:docMk/>
          <pc:sldMasterMk cId="1366312945" sldId="2147483672"/>
        </pc:sldMasterMkLst>
        <pc:spChg chg="del">
          <ac:chgData name="Douglas Malcolm" userId="6fbabce8-ec94-4dd3-b118-672eb69ae1ad" providerId="ADAL" clId="{0C3E95F2-A23F-A345-B7A7-D9D743EB3697}" dt="2021-06-04T18:56:08.199" v="10" actId="478"/>
          <ac:spMkLst>
            <pc:docMk/>
            <pc:sldMasterMk cId="1366312945" sldId="2147483672"/>
            <ac:spMk id="4" creationId="{00000000-0000-0000-0000-000000000000}"/>
          </ac:spMkLst>
        </pc:spChg>
        <pc:spChg chg="del">
          <ac:chgData name="Douglas Malcolm" userId="6fbabce8-ec94-4dd3-b118-672eb69ae1ad" providerId="ADAL" clId="{0C3E95F2-A23F-A345-B7A7-D9D743EB3697}" dt="2021-06-04T18:56:08.199" v="10" actId="478"/>
          <ac:spMkLst>
            <pc:docMk/>
            <pc:sldMasterMk cId="1366312945" sldId="2147483672"/>
            <ac:spMk id="5" creationId="{00000000-0000-0000-0000-000000000000}"/>
          </ac:spMkLst>
        </pc:spChg>
        <pc:spChg chg="del">
          <ac:chgData name="Douglas Malcolm" userId="6fbabce8-ec94-4dd3-b118-672eb69ae1ad" providerId="ADAL" clId="{0C3E95F2-A23F-A345-B7A7-D9D743EB3697}" dt="2021-06-04T18:56:08.199" v="10" actId="478"/>
          <ac:spMkLst>
            <pc:docMk/>
            <pc:sldMasterMk cId="1366312945" sldId="2147483672"/>
            <ac:spMk id="6" creationId="{00000000-0000-0000-0000-000000000000}"/>
          </ac:spMkLst>
        </pc:spChg>
        <pc:sldLayoutChg chg="del">
          <pc:chgData name="Douglas Malcolm" userId="6fbabce8-ec94-4dd3-b118-672eb69ae1ad" providerId="ADAL" clId="{0C3E95F2-A23F-A345-B7A7-D9D743EB3697}" dt="2021-06-04T18:55:41.649" v="0" actId="2696"/>
          <pc:sldLayoutMkLst>
            <pc:docMk/>
            <pc:sldMasterMk cId="1366312945" sldId="2147483672"/>
            <pc:sldLayoutMk cId="316651873" sldId="2147483661"/>
          </pc:sldLayoutMkLst>
        </pc:sldLayoutChg>
        <pc:sldLayoutChg chg="del">
          <pc:chgData name="Douglas Malcolm" userId="6fbabce8-ec94-4dd3-b118-672eb69ae1ad" providerId="ADAL" clId="{0C3E95F2-A23F-A345-B7A7-D9D743EB3697}" dt="2021-06-04T18:56:03.113" v="9" actId="2696"/>
          <pc:sldLayoutMkLst>
            <pc:docMk/>
            <pc:sldMasterMk cId="1366312945" sldId="2147483672"/>
            <pc:sldLayoutMk cId="579029244" sldId="2147483673"/>
          </pc:sldLayoutMkLst>
        </pc:sldLayoutChg>
        <pc:sldLayoutChg chg="delSp mod">
          <pc:chgData name="Douglas Malcolm" userId="6fbabce8-ec94-4dd3-b118-672eb69ae1ad" providerId="ADAL" clId="{0C3E95F2-A23F-A345-B7A7-D9D743EB3697}" dt="2021-06-04T18:56:11.693" v="11" actId="478"/>
          <pc:sldLayoutMkLst>
            <pc:docMk/>
            <pc:sldMasterMk cId="1366312945" sldId="2147483672"/>
            <pc:sldLayoutMk cId="1496099351" sldId="2147483674"/>
          </pc:sldLayoutMkLst>
          <pc:spChg chg="del">
            <ac:chgData name="Douglas Malcolm" userId="6fbabce8-ec94-4dd3-b118-672eb69ae1ad" providerId="ADAL" clId="{0C3E95F2-A23F-A345-B7A7-D9D743EB3697}" dt="2021-06-04T18:56:11.693" v="11" actId="478"/>
            <ac:spMkLst>
              <pc:docMk/>
              <pc:sldMasterMk cId="1366312945" sldId="2147483672"/>
              <pc:sldLayoutMk cId="1496099351" sldId="2147483674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0C3E95F2-A23F-A345-B7A7-D9D743EB3697}" dt="2021-06-04T18:56:11.693" v="11" actId="478"/>
            <ac:spMkLst>
              <pc:docMk/>
              <pc:sldMasterMk cId="1366312945" sldId="2147483672"/>
              <pc:sldLayoutMk cId="1496099351" sldId="2147483674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0C3E95F2-A23F-A345-B7A7-D9D743EB3697}" dt="2021-06-04T18:56:11.693" v="11" actId="478"/>
            <ac:spMkLst>
              <pc:docMk/>
              <pc:sldMasterMk cId="1366312945" sldId="2147483672"/>
              <pc:sldLayoutMk cId="1496099351" sldId="2147483674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0C3E95F2-A23F-A345-B7A7-D9D743EB3697}" dt="2021-06-04T18:55:59.507" v="8" actId="2696"/>
          <pc:sldLayoutMkLst>
            <pc:docMk/>
            <pc:sldMasterMk cId="1366312945" sldId="2147483672"/>
            <pc:sldLayoutMk cId="55769534" sldId="2147483675"/>
          </pc:sldLayoutMkLst>
        </pc:sldLayoutChg>
        <pc:sldLayoutChg chg="del">
          <pc:chgData name="Douglas Malcolm" userId="6fbabce8-ec94-4dd3-b118-672eb69ae1ad" providerId="ADAL" clId="{0C3E95F2-A23F-A345-B7A7-D9D743EB3697}" dt="2021-06-04T18:55:57.657" v="7" actId="2696"/>
          <pc:sldLayoutMkLst>
            <pc:docMk/>
            <pc:sldMasterMk cId="1366312945" sldId="2147483672"/>
            <pc:sldLayoutMk cId="1015687846" sldId="2147483676"/>
          </pc:sldLayoutMkLst>
        </pc:sldLayoutChg>
        <pc:sldLayoutChg chg="del">
          <pc:chgData name="Douglas Malcolm" userId="6fbabce8-ec94-4dd3-b118-672eb69ae1ad" providerId="ADAL" clId="{0C3E95F2-A23F-A345-B7A7-D9D743EB3697}" dt="2021-06-04T18:55:55.704" v="6" actId="2696"/>
          <pc:sldLayoutMkLst>
            <pc:docMk/>
            <pc:sldMasterMk cId="1366312945" sldId="2147483672"/>
            <pc:sldLayoutMk cId="318117719" sldId="2147483677"/>
          </pc:sldLayoutMkLst>
        </pc:sldLayoutChg>
        <pc:sldLayoutChg chg="delSp mod">
          <pc:chgData name="Douglas Malcolm" userId="6fbabce8-ec94-4dd3-b118-672eb69ae1ad" providerId="ADAL" clId="{0C3E95F2-A23F-A345-B7A7-D9D743EB3697}" dt="2021-06-04T18:56:14.683" v="12" actId="478"/>
          <pc:sldLayoutMkLst>
            <pc:docMk/>
            <pc:sldMasterMk cId="1366312945" sldId="2147483672"/>
            <pc:sldLayoutMk cId="1517705850" sldId="2147483678"/>
          </pc:sldLayoutMkLst>
          <pc:spChg chg="del">
            <ac:chgData name="Douglas Malcolm" userId="6fbabce8-ec94-4dd3-b118-672eb69ae1ad" providerId="ADAL" clId="{0C3E95F2-A23F-A345-B7A7-D9D743EB3697}" dt="2021-06-04T18:56:14.683" v="12" actId="478"/>
            <ac:spMkLst>
              <pc:docMk/>
              <pc:sldMasterMk cId="1366312945" sldId="2147483672"/>
              <pc:sldLayoutMk cId="1517705850" sldId="214748367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0C3E95F2-A23F-A345-B7A7-D9D743EB3697}" dt="2021-06-04T18:56:14.683" v="12" actId="478"/>
            <ac:spMkLst>
              <pc:docMk/>
              <pc:sldMasterMk cId="1366312945" sldId="2147483672"/>
              <pc:sldLayoutMk cId="1517705850" sldId="2147483678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0C3E95F2-A23F-A345-B7A7-D9D743EB3697}" dt="2021-06-04T18:56:14.683" v="12" actId="478"/>
            <ac:spMkLst>
              <pc:docMk/>
              <pc:sldMasterMk cId="1366312945" sldId="2147483672"/>
              <pc:sldLayoutMk cId="1517705850" sldId="2147483678"/>
              <ac:spMk id="5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0C3E95F2-A23F-A345-B7A7-D9D743EB3697}" dt="2021-06-04T18:55:52.707" v="5" actId="2696"/>
          <pc:sldLayoutMkLst>
            <pc:docMk/>
            <pc:sldMasterMk cId="1366312945" sldId="2147483672"/>
            <pc:sldLayoutMk cId="271461884" sldId="2147483679"/>
          </pc:sldLayoutMkLst>
        </pc:sldLayoutChg>
        <pc:sldLayoutChg chg="del">
          <pc:chgData name="Douglas Malcolm" userId="6fbabce8-ec94-4dd3-b118-672eb69ae1ad" providerId="ADAL" clId="{0C3E95F2-A23F-A345-B7A7-D9D743EB3697}" dt="2021-06-04T18:55:51.079" v="4" actId="2696"/>
          <pc:sldLayoutMkLst>
            <pc:docMk/>
            <pc:sldMasterMk cId="1366312945" sldId="2147483672"/>
            <pc:sldLayoutMk cId="1204618160" sldId="2147483680"/>
          </pc:sldLayoutMkLst>
        </pc:sldLayoutChg>
        <pc:sldLayoutChg chg="del">
          <pc:chgData name="Douglas Malcolm" userId="6fbabce8-ec94-4dd3-b118-672eb69ae1ad" providerId="ADAL" clId="{0C3E95F2-A23F-A345-B7A7-D9D743EB3697}" dt="2021-06-04T18:55:48.983" v="3" actId="2696"/>
          <pc:sldLayoutMkLst>
            <pc:docMk/>
            <pc:sldMasterMk cId="1366312945" sldId="2147483672"/>
            <pc:sldLayoutMk cId="1689074851" sldId="2147483681"/>
          </pc:sldLayoutMkLst>
        </pc:sldLayoutChg>
        <pc:sldLayoutChg chg="del">
          <pc:chgData name="Douglas Malcolm" userId="6fbabce8-ec94-4dd3-b118-672eb69ae1ad" providerId="ADAL" clId="{0C3E95F2-A23F-A345-B7A7-D9D743EB3697}" dt="2021-06-04T18:55:46.641" v="2" actId="2696"/>
          <pc:sldLayoutMkLst>
            <pc:docMk/>
            <pc:sldMasterMk cId="1366312945" sldId="2147483672"/>
            <pc:sldLayoutMk cId="694691064" sldId="2147483682"/>
          </pc:sldLayoutMkLst>
        </pc:sldLayoutChg>
        <pc:sldLayoutChg chg="del">
          <pc:chgData name="Douglas Malcolm" userId="6fbabce8-ec94-4dd3-b118-672eb69ae1ad" providerId="ADAL" clId="{0C3E95F2-A23F-A345-B7A7-D9D743EB3697}" dt="2021-06-04T18:55:44.233" v="1" actId="2696"/>
          <pc:sldLayoutMkLst>
            <pc:docMk/>
            <pc:sldMasterMk cId="1366312945" sldId="2147483672"/>
            <pc:sldLayoutMk cId="1951607556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F1D75-ED95-244E-91B7-B98B48CC694E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4876-3CAC-4C4B-8353-6B6249AE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yourself and welcome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76-3CAC-4C4B-8353-6B6249AE3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approved</a:t>
            </a:r>
            <a:r>
              <a:rPr lang="en-US" baseline="0" dirty="0"/>
              <a:t> the B prerequisites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76-3CAC-4C4B-8353-6B6249AE3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1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kennesaw.edu/academic-calendar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lassdoor.com/blog/9-things-to-never-do-in-a-panel-interview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3881" y="3429000"/>
            <a:ext cx="363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We’re glad you’re here!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2368" y="2124833"/>
            <a:ext cx="7310005" cy="632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Welcome to the </a:t>
            </a:r>
            <a:r>
              <a:rPr lang="en-US" sz="3600" dirty="0">
                <a:latin typeface="+mn-lt"/>
              </a:rPr>
              <a:t>First-Year</a:t>
            </a:r>
            <a:r>
              <a:rPr lang="en-US" sz="3600" dirty="0"/>
              <a:t> Experience!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7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3170-C4B2-E946-9920-1E2A08F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2614-6B51-0147-A90D-7FBA4461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30" y="1948054"/>
            <a:ext cx="8042739" cy="2961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Integrated Development Environments</a:t>
            </a:r>
          </a:p>
          <a:p>
            <a:pPr lvl="1"/>
            <a:r>
              <a:rPr lang="en-US" sz="2400" dirty="0"/>
              <a:t>PyCharm</a:t>
            </a:r>
          </a:p>
          <a:p>
            <a:pPr lvl="1"/>
            <a:r>
              <a:rPr lang="en-US" sz="2400" dirty="0"/>
              <a:t>Repl.it</a:t>
            </a:r>
          </a:p>
          <a:p>
            <a:pPr lvl="2"/>
            <a:r>
              <a:rPr lang="en-US" sz="1800" dirty="0"/>
              <a:t>Web-based and doesn’t require installation</a:t>
            </a:r>
          </a:p>
          <a:p>
            <a:pPr lvl="2"/>
            <a:r>
              <a:rPr lang="en-US" sz="1800" dirty="0"/>
              <a:t>Good for quick coding</a:t>
            </a:r>
          </a:p>
          <a:p>
            <a:pPr lvl="2"/>
            <a:r>
              <a:rPr lang="en-US" sz="1800" dirty="0"/>
              <a:t>May be used for lab exams, so you </a:t>
            </a:r>
            <a:r>
              <a:rPr lang="en-US" sz="1800" u="sng" dirty="0"/>
              <a:t>must be familiar with it</a:t>
            </a:r>
          </a:p>
          <a:p>
            <a:pPr lvl="1"/>
            <a:r>
              <a:rPr lang="en-US" sz="2400" dirty="0"/>
              <a:t>Google </a:t>
            </a:r>
            <a:r>
              <a:rPr lang="en-US" sz="2400" dirty="0" err="1"/>
              <a:t>Colab</a:t>
            </a:r>
            <a:endParaRPr lang="en-US" sz="2400" dirty="0"/>
          </a:p>
          <a:p>
            <a:pPr lvl="1"/>
            <a:r>
              <a:rPr lang="en-US" sz="2400" dirty="0" err="1"/>
              <a:t>Jupyter</a:t>
            </a:r>
            <a:r>
              <a:rPr lang="en-US" sz="2400" dirty="0"/>
              <a:t> Notebook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002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890374"/>
          </a:xfrm>
        </p:spPr>
        <p:txBody>
          <a:bodyPr anchor="t">
            <a:normAutofit/>
          </a:bodyPr>
          <a:lstStyle/>
          <a:p>
            <a:r>
              <a:rPr lang="en-US" sz="2800" dirty="0"/>
              <a:t>D2L is the “official” communication channel</a:t>
            </a:r>
          </a:p>
          <a:p>
            <a:pPr lvl="1"/>
            <a:r>
              <a:rPr lang="en-US" sz="2400" dirty="0"/>
              <a:t>Additional channels specified in the syllabus</a:t>
            </a:r>
            <a:endParaRPr lang="en-US" sz="2400" dirty="0">
              <a:cs typeface="Calibri"/>
            </a:endParaRPr>
          </a:p>
          <a:p>
            <a:r>
              <a:rPr lang="en-US" sz="2800" u="sng" dirty="0"/>
              <a:t>Please</a:t>
            </a:r>
            <a:r>
              <a:rPr lang="en-US" sz="2800" dirty="0"/>
              <a:t> include your course/section/CRN as part of your email (we teach several courses)</a:t>
            </a:r>
          </a:p>
          <a:p>
            <a:r>
              <a:rPr lang="en-US" sz="2800" dirty="0"/>
              <a:t>Be professional in your communication</a:t>
            </a:r>
          </a:p>
          <a:p>
            <a:r>
              <a:rPr lang="en-US" sz="2800" dirty="0"/>
              <a:t>Check your email at least once a day</a:t>
            </a:r>
          </a:p>
          <a:p>
            <a:r>
              <a:rPr lang="en-US" sz="2800" dirty="0"/>
              <a:t>We try to respond within 24 hours M-F</a:t>
            </a:r>
          </a:p>
        </p:txBody>
      </p:sp>
    </p:spTree>
    <p:extLst>
      <p:ext uri="{BB962C8B-B14F-4D97-AF65-F5344CB8AC3E}">
        <p14:creationId xmlns:p14="http://schemas.microsoft.com/office/powerpoint/2010/main" val="133730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34" y="33430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Withdrawal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34" y="1659866"/>
            <a:ext cx="8330415" cy="4351339"/>
          </a:xfrm>
        </p:spPr>
        <p:txBody>
          <a:bodyPr anchor="t">
            <a:normAutofit/>
          </a:bodyPr>
          <a:lstStyle/>
          <a:p>
            <a:r>
              <a:rPr lang="en-US" sz="2800" dirty="0"/>
              <a:t>In case of emergency, it is YOUR decision whether or not to withdraw</a:t>
            </a:r>
          </a:p>
          <a:p>
            <a:pPr lvl="1"/>
            <a:r>
              <a:rPr lang="en-US" sz="2400" dirty="0"/>
              <a:t>We can only give you advice</a:t>
            </a:r>
          </a:p>
          <a:p>
            <a:pPr lvl="1"/>
            <a:endParaRPr lang="en-US" sz="2400" dirty="0"/>
          </a:p>
          <a:p>
            <a:r>
              <a:rPr lang="en-US" sz="2800" dirty="0"/>
              <a:t>Withdrawing on/before Withdrawal Day == ‘W’</a:t>
            </a:r>
          </a:p>
          <a:p>
            <a:r>
              <a:rPr lang="en-US" sz="2800" dirty="0"/>
              <a:t>Withdrawing after Withdrawal Day == ‘WF’ (same as F)</a:t>
            </a:r>
          </a:p>
          <a:p>
            <a:r>
              <a:rPr lang="en-US" sz="2700" dirty="0">
                <a:cs typeface="Calibri"/>
              </a:rPr>
              <a:t>See the Registrar’s Academic Calendar for these dates</a:t>
            </a:r>
          </a:p>
          <a:p>
            <a:r>
              <a:rPr lang="en-US" sz="2700" dirty="0">
                <a:cs typeface="Calibri"/>
                <a:hlinkClick r:id="rId2"/>
              </a:rPr>
              <a:t>https://registrar.kennesaw.edu/academic-calendars</a:t>
            </a:r>
            <a:endParaRPr lang="en-US" sz="2700" dirty="0">
              <a:cs typeface="Calibri"/>
            </a:endParaRPr>
          </a:p>
          <a:p>
            <a:endParaRPr lang="en-US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38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Exam/Assignment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772"/>
            <a:ext cx="7886700" cy="435133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/>
              <a:t>All students must have a microphone and webcam</a:t>
            </a:r>
          </a:p>
          <a:p>
            <a:r>
              <a:rPr lang="en-US" sz="2800" dirty="0"/>
              <a:t>Must have photo ID (Government Issued or KSU Talon Card) No make-up exams </a:t>
            </a:r>
          </a:p>
          <a:p>
            <a:pPr lvl="1"/>
            <a:r>
              <a:rPr lang="en-US" sz="2400" dirty="0"/>
              <a:t>Final Exam replaces missed exam grade(s)</a:t>
            </a:r>
          </a:p>
          <a:p>
            <a:pPr lvl="1"/>
            <a:r>
              <a:rPr lang="en-US" sz="2400" dirty="0"/>
              <a:t>Final Exam replaces lowest exam grade if all exams are taken </a:t>
            </a:r>
          </a:p>
          <a:p>
            <a:pPr lvl="1"/>
            <a:r>
              <a:rPr lang="en-US" sz="2400" dirty="0"/>
              <a:t>You must take the final exam</a:t>
            </a:r>
          </a:p>
          <a:p>
            <a:pPr lvl="1"/>
            <a:r>
              <a:rPr lang="en-US" sz="2400" dirty="0"/>
              <a:t>Final exam does NOT replace quizzes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Don’t risk it!  Study for and take each exam</a:t>
            </a:r>
            <a:r>
              <a:rPr lang="mr-IN" sz="2400" dirty="0"/>
              <a:t>…</a:t>
            </a:r>
            <a:endParaRPr lang="en-US" sz="2400" dirty="0">
              <a:cs typeface="Calibri"/>
            </a:endParaRPr>
          </a:p>
          <a:p>
            <a:r>
              <a:rPr lang="en-US" sz="2800" dirty="0"/>
              <a:t>Making up the Final Exam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Requires </a:t>
            </a:r>
            <a:r>
              <a:rPr lang="en-US" sz="2400" u="sng" dirty="0"/>
              <a:t>strict documentation</a:t>
            </a:r>
            <a:r>
              <a:rPr lang="en-US" sz="2400" dirty="0"/>
              <a:t> (e.g. medical documents, police report, etc.)</a:t>
            </a:r>
          </a:p>
          <a:p>
            <a:pPr lvl="1"/>
            <a:r>
              <a:rPr lang="en-US" sz="2400" dirty="0"/>
              <a:t>Documentation submitted within 3 days after exam </a:t>
            </a:r>
          </a:p>
          <a:p>
            <a:pPr lvl="1"/>
            <a:r>
              <a:rPr lang="en-US" sz="2400" dirty="0"/>
              <a:t>Best to communicate beforehand</a:t>
            </a:r>
          </a:p>
          <a:p>
            <a:pPr lvl="1"/>
            <a:r>
              <a:rPr lang="en-US" sz="2400" dirty="0"/>
              <a:t>Communicate your intent!!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8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7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 Policies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95" y="949220"/>
            <a:ext cx="7886700" cy="5331802"/>
          </a:xfrm>
        </p:spPr>
        <p:txBody>
          <a:bodyPr anchor="t">
            <a:noAutofit/>
          </a:bodyPr>
          <a:lstStyle/>
          <a:p>
            <a:r>
              <a:rPr lang="en-US" i="1" dirty="0"/>
              <a:t>"Unless specifically authorized, using and/or having access to electronic devices during an examination, quiz, test or other assessment is automatically considered cheating, regardless of the student’s reason for using/accessing the device."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94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768"/>
            <a:ext cx="7886700" cy="413240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dirty="0"/>
              <a:t>Lab labs</a:t>
            </a:r>
          </a:p>
          <a:p>
            <a:pPr lvl="1"/>
            <a:r>
              <a:rPr lang="en-US" sz="2500" dirty="0"/>
              <a:t>Designed to be easy</a:t>
            </a:r>
          </a:p>
          <a:p>
            <a:r>
              <a:rPr lang="en-US" sz="2800" dirty="0"/>
              <a:t>Lab assignments</a:t>
            </a:r>
            <a:endParaRPr lang="en-US" sz="2400" dirty="0"/>
          </a:p>
          <a:p>
            <a:pPr lvl="1"/>
            <a:r>
              <a:rPr lang="en-US" sz="2400" dirty="0"/>
              <a:t>Designed to be challenging</a:t>
            </a:r>
          </a:p>
          <a:p>
            <a:r>
              <a:rPr lang="en-US" sz="2700" dirty="0"/>
              <a:t>Lab midterm</a:t>
            </a:r>
          </a:p>
          <a:p>
            <a:pPr lvl="1"/>
            <a:r>
              <a:rPr lang="en-US" sz="2400" dirty="0"/>
              <a:t>In class during the middle of the semester (see schedule)</a:t>
            </a:r>
          </a:p>
          <a:p>
            <a:pPr lvl="1"/>
            <a:r>
              <a:rPr lang="en-US" sz="2400" u="sng" dirty="0"/>
              <a:t>20% of overall lab grade</a:t>
            </a:r>
          </a:p>
          <a:p>
            <a:r>
              <a:rPr lang="en-US" sz="2800" dirty="0"/>
              <a:t>Lab final</a:t>
            </a:r>
          </a:p>
          <a:p>
            <a:pPr lvl="1"/>
            <a:r>
              <a:rPr lang="en-US" sz="2400" dirty="0"/>
              <a:t>Given on </a:t>
            </a:r>
            <a:r>
              <a:rPr lang="en-US" sz="2400" u="sng" dirty="0">
                <a:highlight>
                  <a:srgbClr val="FFFF00"/>
                </a:highlight>
              </a:rPr>
              <a:t>last day of class</a:t>
            </a:r>
            <a:r>
              <a:rPr lang="en-US" sz="2400" dirty="0"/>
              <a:t> for that lab! </a:t>
            </a:r>
          </a:p>
          <a:p>
            <a:pPr lvl="1"/>
            <a:r>
              <a:rPr lang="en-US" sz="2400" u="sng" dirty="0"/>
              <a:t>30% of overall lab grade</a:t>
            </a:r>
          </a:p>
          <a:p>
            <a:pPr lvl="1"/>
            <a:r>
              <a:rPr lang="en-US" sz="2400" dirty="0"/>
              <a:t>Last semester was very successful, but best thing is to PRACTICE</a:t>
            </a:r>
          </a:p>
        </p:txBody>
      </p:sp>
    </p:spTree>
    <p:extLst>
      <p:ext uri="{BB962C8B-B14F-4D97-AF65-F5344CB8AC3E}">
        <p14:creationId xmlns:p14="http://schemas.microsoft.com/office/powerpoint/2010/main" val="1775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7"/>
            <a:ext cx="7886700" cy="3986813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dirty="0"/>
              <a:t>Tutoring Lab</a:t>
            </a:r>
          </a:p>
          <a:p>
            <a:r>
              <a:rPr lang="en-US" sz="2800" dirty="0"/>
              <a:t>Multiple Professors!  Yes, you have access to them!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Several GTAs with office hours!</a:t>
            </a:r>
          </a:p>
          <a:p>
            <a:r>
              <a:rPr lang="en-US" sz="2800" dirty="0">
                <a:cs typeface="Calibri"/>
              </a:rPr>
              <a:t>Recitations</a:t>
            </a:r>
          </a:p>
          <a:p>
            <a:r>
              <a:rPr lang="en-US" sz="2800" dirty="0"/>
              <a:t>CCSE Advisors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FYE Website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Videos and slides</a:t>
            </a:r>
          </a:p>
          <a:p>
            <a:pPr lvl="1"/>
            <a:r>
              <a:rPr lang="en-US" sz="2400" dirty="0">
                <a:cs typeface="Calibri"/>
              </a:rPr>
              <a:t>Practice banks (and </a:t>
            </a:r>
            <a:r>
              <a:rPr lang="en-US" sz="2400" dirty="0" err="1">
                <a:cs typeface="Calibri"/>
              </a:rPr>
              <a:t>repl.it</a:t>
            </a:r>
            <a:r>
              <a:rPr lang="en-US" sz="2400" dirty="0">
                <a:cs typeface="Calibri"/>
              </a:rPr>
              <a:t>)</a:t>
            </a:r>
          </a:p>
          <a:p>
            <a:pPr lvl="1"/>
            <a:r>
              <a:rPr lang="en-US" sz="2400" dirty="0">
                <a:cs typeface="Calibri"/>
              </a:rPr>
              <a:t>Feedback page</a:t>
            </a:r>
            <a:endParaRPr lang="en-US" sz="2400" dirty="0"/>
          </a:p>
          <a:p>
            <a:r>
              <a:rPr lang="en-US" sz="2800" dirty="0"/>
              <a:t>All this, and much, much more!</a:t>
            </a:r>
          </a:p>
        </p:txBody>
      </p:sp>
    </p:spTree>
    <p:extLst>
      <p:ext uri="{BB962C8B-B14F-4D97-AF65-F5344CB8AC3E}">
        <p14:creationId xmlns:p14="http://schemas.microsoft.com/office/powerpoint/2010/main" val="60043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0F33-7E1D-44F9-ABD2-8AC1F762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>
                <a:cs typeface="Calibri Light"/>
              </a:rPr>
              <a:t>About our Majors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7BCD-4598-48F6-8D60-E9B6BF69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250"/>
            <a:ext cx="7886700" cy="4351338"/>
          </a:xfrm>
        </p:spPr>
        <p:txBody>
          <a:bodyPr anchor="t">
            <a:noAutofit/>
          </a:bodyPr>
          <a:lstStyle/>
          <a:p>
            <a:r>
              <a:rPr lang="en-US" sz="2800" dirty="0">
                <a:cs typeface="Calibri"/>
              </a:rPr>
              <a:t>Computer Science</a:t>
            </a:r>
          </a:p>
          <a:p>
            <a:pPr lvl="1"/>
            <a:r>
              <a:rPr lang="en-US" sz="2400" dirty="0">
                <a:cs typeface="Calibri"/>
              </a:rPr>
              <a:t>Based on algorithms (making things efficient)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r>
              <a:rPr lang="en-US" sz="2800" dirty="0">
                <a:cs typeface="Calibri"/>
              </a:rPr>
              <a:t>Software Engineering</a:t>
            </a:r>
          </a:p>
          <a:p>
            <a:pPr lvl="1"/>
            <a:r>
              <a:rPr lang="en-US" sz="2400" dirty="0">
                <a:cs typeface="Calibri"/>
              </a:rPr>
              <a:t>Methods for developing very large-scale systems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r>
              <a:rPr lang="en-US" sz="2800" dirty="0">
                <a:cs typeface="Calibri"/>
              </a:rPr>
              <a:t>Information Technology</a:t>
            </a:r>
          </a:p>
          <a:p>
            <a:pPr lvl="1"/>
            <a:r>
              <a:rPr lang="en-US" sz="2400" dirty="0">
                <a:cs typeface="Calibri"/>
              </a:rPr>
              <a:t>Using computing to solve problems in industry</a:t>
            </a:r>
          </a:p>
          <a:p>
            <a:pPr lvl="1"/>
            <a:r>
              <a:rPr lang="en-US" sz="2400" dirty="0">
                <a:cs typeface="Calibri"/>
              </a:rPr>
              <a:t>Medium programming and math requirements</a:t>
            </a:r>
          </a:p>
          <a:p>
            <a:r>
              <a:rPr lang="en-US" sz="2800" dirty="0">
                <a:cs typeface="Calibri"/>
              </a:rPr>
              <a:t>Game Design and Development</a:t>
            </a:r>
          </a:p>
          <a:p>
            <a:pPr lvl="1"/>
            <a:r>
              <a:rPr lang="en-US" sz="2400" dirty="0">
                <a:cs typeface="Calibri"/>
              </a:rPr>
              <a:t>Computer Science applied to Game Development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pPr lvl="1"/>
            <a:endParaRPr lang="en-US" sz="2400" dirty="0">
              <a:cs typeface="Calibri"/>
            </a:endParaRPr>
          </a:p>
          <a:p>
            <a:pPr lvl="1"/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80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110"/>
            <a:ext cx="7886700" cy="4351338"/>
          </a:xfrm>
        </p:spPr>
        <p:txBody>
          <a:bodyPr anchor="t">
            <a:noAutofit/>
          </a:bodyPr>
          <a:lstStyle/>
          <a:p>
            <a:r>
              <a:rPr lang="en-US" sz="2800" dirty="0"/>
              <a:t>Don’t just sit in lecture, </a:t>
            </a:r>
            <a:r>
              <a:rPr lang="en-US" sz="2800" u="sng" dirty="0"/>
              <a:t>practice</a:t>
            </a:r>
            <a:r>
              <a:rPr lang="en-US" sz="2800" dirty="0"/>
              <a:t>!</a:t>
            </a:r>
          </a:p>
          <a:p>
            <a:pPr lvl="1"/>
            <a:r>
              <a:rPr lang="en-US" sz="2400" dirty="0"/>
              <a:t>This isn’t high school, so take charge</a:t>
            </a:r>
          </a:p>
          <a:p>
            <a:r>
              <a:rPr lang="en-US" sz="2800" u="sng" dirty="0"/>
              <a:t>Practice</a:t>
            </a:r>
            <a:r>
              <a:rPr lang="en-US" sz="2800" dirty="0"/>
              <a:t> some more.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Take advantage of resources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Follow assignment directions then TURN THEM IN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If you don’t understand something:</a:t>
            </a:r>
          </a:p>
          <a:p>
            <a:pPr lvl="1"/>
            <a:r>
              <a:rPr lang="en-US" sz="2400" dirty="0"/>
              <a:t>Don’t go to bed before reaching out for help</a:t>
            </a:r>
          </a:p>
          <a:p>
            <a:r>
              <a:rPr lang="en-US" sz="2800" dirty="0"/>
              <a:t>Start assignments early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READ the textbook</a:t>
            </a:r>
          </a:p>
          <a:p>
            <a:r>
              <a:rPr lang="en-US" sz="2800" u="sng" dirty="0">
                <a:cs typeface="Calibri"/>
              </a:rPr>
              <a:t>Practice</a:t>
            </a:r>
            <a:r>
              <a:rPr lang="en-US" sz="2800" dirty="0">
                <a:cs typeface="Calibri"/>
              </a:rPr>
              <a:t> some more.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85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During finals week:</a:t>
            </a:r>
          </a:p>
          <a:p>
            <a:pPr lvl="1"/>
            <a:r>
              <a:rPr lang="en-US" sz="2400" dirty="0"/>
              <a:t>CRAZY time for us</a:t>
            </a:r>
          </a:p>
          <a:p>
            <a:pPr lvl="1"/>
            <a:r>
              <a:rPr lang="en-US" sz="2400" dirty="0"/>
              <a:t>Office hours by appointment only</a:t>
            </a:r>
          </a:p>
          <a:p>
            <a:r>
              <a:rPr lang="en-US" sz="2800" dirty="0">
                <a:cs typeface="Calibri"/>
              </a:rPr>
              <a:t>We take cheating seriously</a:t>
            </a:r>
          </a:p>
          <a:p>
            <a:pPr lvl="1"/>
            <a:r>
              <a:rPr lang="en-US" sz="2400" dirty="0">
                <a:cs typeface="Calibri"/>
              </a:rPr>
              <a:t>See FYE website for details</a:t>
            </a:r>
          </a:p>
        </p:txBody>
      </p:sp>
    </p:spTree>
    <p:extLst>
      <p:ext uri="{BB962C8B-B14F-4D97-AF65-F5344CB8AC3E}">
        <p14:creationId xmlns:p14="http://schemas.microsoft.com/office/powerpoint/2010/main" val="200200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Things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34033"/>
            <a:ext cx="7886700" cy="17899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dirty="0"/>
              <a:t>http://</a:t>
            </a:r>
            <a:r>
              <a:rPr lang="en-US" sz="4000" dirty="0" err="1"/>
              <a:t>ccse.kennesaw.edu</a:t>
            </a:r>
            <a:r>
              <a:rPr lang="en-US" sz="4000" dirty="0"/>
              <a:t>/</a:t>
            </a:r>
            <a:r>
              <a:rPr lang="en-US" sz="4000" dirty="0" err="1"/>
              <a:t>fye</a:t>
            </a:r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Finally</a:t>
            </a:r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3042"/>
            <a:ext cx="7886700" cy="4111857"/>
          </a:xfrm>
        </p:spPr>
        <p:txBody>
          <a:bodyPr anchor="t">
            <a:normAutofit/>
          </a:bodyPr>
          <a:lstStyle/>
          <a:p>
            <a:r>
              <a:rPr lang="en-US" sz="2800" dirty="0"/>
              <a:t>We care:</a:t>
            </a:r>
          </a:p>
          <a:p>
            <a:pPr lvl="1"/>
            <a:r>
              <a:rPr lang="en-US" sz="2400" dirty="0"/>
              <a:t>It’s not easy, but</a:t>
            </a:r>
            <a:r>
              <a:rPr lang="mr-IN" sz="2400" dirty="0"/>
              <a:t> </a:t>
            </a:r>
            <a:r>
              <a:rPr lang="mr-IN" sz="2400" dirty="0" err="1"/>
              <a:t>we</a:t>
            </a:r>
            <a:r>
              <a:rPr lang="mr-IN" sz="2400" dirty="0"/>
              <a:t> </a:t>
            </a:r>
            <a:r>
              <a:rPr lang="mr-IN" sz="2400" dirty="0" err="1"/>
              <a:t>want</a:t>
            </a:r>
            <a:r>
              <a:rPr lang="mr-IN" sz="2400" dirty="0"/>
              <a:t> </a:t>
            </a:r>
            <a:r>
              <a:rPr lang="mr-IN" sz="2400" dirty="0" err="1"/>
              <a:t>you</a:t>
            </a:r>
            <a:r>
              <a:rPr lang="mr-IN" sz="2400" dirty="0"/>
              <a:t> to </a:t>
            </a:r>
            <a:r>
              <a:rPr lang="mr-IN" sz="2400" dirty="0" err="1"/>
              <a:t>be</a:t>
            </a:r>
            <a:r>
              <a:rPr lang="mr-IN" sz="2400" dirty="0"/>
              <a:t> </a:t>
            </a:r>
            <a:r>
              <a:rPr lang="mr-IN" sz="2400" dirty="0" err="1"/>
              <a:t>successful</a:t>
            </a:r>
            <a:r>
              <a:rPr lang="mr-IN" sz="2400" dirty="0"/>
              <a:t>!</a:t>
            </a:r>
            <a:endParaRPr lang="en-US" sz="2400" dirty="0"/>
          </a:p>
          <a:p>
            <a:pPr lvl="1"/>
            <a:r>
              <a:rPr lang="en-US" sz="2400" dirty="0"/>
              <a:t>We want you to be employed</a:t>
            </a:r>
          </a:p>
          <a:p>
            <a:pPr lvl="1"/>
            <a:r>
              <a:rPr lang="en-US" sz="2400" dirty="0"/>
              <a:t>Please (please!) reach out early if you’re having problems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Again:</a:t>
            </a:r>
          </a:p>
          <a:p>
            <a:pPr marL="0" indent="0" algn="ctr">
              <a:buNone/>
            </a:pPr>
            <a:r>
              <a:rPr lang="en-US" sz="2800" dirty="0"/>
              <a:t>http://</a:t>
            </a:r>
            <a:r>
              <a:rPr lang="en-US" sz="2800" dirty="0" err="1"/>
              <a:t>ccse.kennesaw.edu</a:t>
            </a:r>
            <a:r>
              <a:rPr lang="en-US" sz="2800" dirty="0"/>
              <a:t>/</a:t>
            </a:r>
            <a:r>
              <a:rPr lang="en-US" sz="2800" dirty="0" err="1"/>
              <a:t>fye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9255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already have credit for this course...</a:t>
            </a:r>
          </a:p>
          <a:p>
            <a:pPr lvl="1"/>
            <a:r>
              <a:rPr lang="en-US" sz="2400" dirty="0"/>
              <a:t>You probably shouldn't be retaking it!</a:t>
            </a:r>
          </a:p>
          <a:p>
            <a:pPr lvl="1"/>
            <a:r>
              <a:rPr lang="en-US" sz="2400" dirty="0"/>
              <a:t>'B' for computing majors</a:t>
            </a:r>
          </a:p>
          <a:p>
            <a:r>
              <a:rPr lang="en-US" sz="2800" dirty="0"/>
              <a:t>You might be a “Computing-Interest” major, or:</a:t>
            </a:r>
          </a:p>
          <a:p>
            <a:pPr lvl="1"/>
            <a:r>
              <a:rPr lang="en-US" sz="2400" dirty="0"/>
              <a:t>A Cyber-Security major, or</a:t>
            </a:r>
          </a:p>
          <a:p>
            <a:pPr lvl="1"/>
            <a:r>
              <a:rPr lang="en-US" sz="2400" dirty="0"/>
              <a:t>A Mathematics major, or</a:t>
            </a:r>
          </a:p>
          <a:p>
            <a:pPr lvl="1"/>
            <a:r>
              <a:rPr lang="en-US" sz="2400" dirty="0"/>
              <a:t>A Chemistry/Biology major, or</a:t>
            </a:r>
          </a:p>
          <a:p>
            <a:pPr lvl="1"/>
            <a:r>
              <a:rPr lang="en-US" sz="2400" dirty="0"/>
              <a:t>A Criminal Justice major, or</a:t>
            </a:r>
          </a:p>
          <a:p>
            <a:pPr lvl="1"/>
            <a:r>
              <a:rPr lang="en-US" sz="2400" dirty="0"/>
              <a:t>An Arts major, or...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8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F303-31F1-5D44-8F16-99623D23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we’re preparing you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7385-5E0A-FB46-B6AF-6BC82DD4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07067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4-5 years, you’ll have a </a:t>
            </a:r>
            <a:r>
              <a:rPr lang="en-US" u="sng" dirty="0"/>
              <a:t>technical job interview</a:t>
            </a:r>
          </a:p>
          <a:p>
            <a:r>
              <a:rPr lang="en-US" dirty="0"/>
              <a:t>You will use almost everything you learn in  CSE 1321, CSE 1322 </a:t>
            </a:r>
            <a:r>
              <a:rPr lang="en-US"/>
              <a:t>and CS </a:t>
            </a:r>
            <a:r>
              <a:rPr lang="en-US" dirty="0"/>
              <a:t>3305 </a:t>
            </a:r>
            <a:r>
              <a:rPr lang="en-US" u="sng" dirty="0"/>
              <a:t>EVERY DAY</a:t>
            </a:r>
          </a:p>
          <a:p>
            <a:r>
              <a:rPr lang="en-US" dirty="0"/>
              <a:t>If you don’t have a full mastery of this content, it’s hard to pass the interview</a:t>
            </a:r>
          </a:p>
          <a:p>
            <a:r>
              <a:rPr lang="en-US" dirty="0"/>
              <a:t>We expect </a:t>
            </a:r>
            <a:r>
              <a:rPr lang="en-US" u="sng" dirty="0"/>
              <a:t>6-10 hours per week</a:t>
            </a:r>
            <a:r>
              <a:rPr lang="en-US" dirty="0"/>
              <a:t> of study over 16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E92E3-2593-EA42-8735-99B7D58EFA40}"/>
              </a:ext>
            </a:extLst>
          </p:cNvPr>
          <p:cNvSpPr txBox="1"/>
          <p:nvPr/>
        </p:nvSpPr>
        <p:spPr>
          <a:xfrm>
            <a:off x="1681016" y="6492875"/>
            <a:ext cx="578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https://www.glassdoor.com/blog/9-things-to-never-do-in-a-panel-interview/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6E66C-9574-564E-97F2-E340C671D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40" y="1303649"/>
            <a:ext cx="5294918" cy="2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515"/>
            <a:ext cx="7886700" cy="836951"/>
          </a:xfrm>
        </p:spPr>
        <p:txBody>
          <a:bodyPr anchor="t">
            <a:normAutofit/>
          </a:bodyPr>
          <a:lstStyle/>
          <a:p>
            <a:r>
              <a:rPr lang="en-US" sz="4000" dirty="0"/>
              <a:t>Two Parts to the Course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465"/>
            <a:ext cx="7886700" cy="4873125"/>
          </a:xfrm>
        </p:spPr>
        <p:txBody>
          <a:bodyPr>
            <a:normAutofit/>
          </a:bodyPr>
          <a:lstStyle/>
          <a:p>
            <a:r>
              <a:rPr lang="en-US" sz="2800" dirty="0"/>
              <a:t>Part I: Programming</a:t>
            </a:r>
          </a:p>
          <a:p>
            <a:pPr lvl="1"/>
            <a:r>
              <a:rPr lang="en-US" sz="2400" dirty="0"/>
              <a:t>This happens in </a:t>
            </a:r>
            <a:r>
              <a:rPr lang="en-US" sz="2400" u="sng" dirty="0"/>
              <a:t>lab</a:t>
            </a:r>
          </a:p>
          <a:p>
            <a:pPr lvl="1"/>
            <a:r>
              <a:rPr lang="en-US" sz="2400" dirty="0"/>
              <a:t>You should be signed up for a lab</a:t>
            </a:r>
          </a:p>
          <a:p>
            <a:pPr lvl="1"/>
            <a:r>
              <a:rPr lang="en-US" sz="2400" dirty="0"/>
              <a:t>Lab is in Python only!</a:t>
            </a:r>
          </a:p>
          <a:p>
            <a:pPr lvl="2"/>
            <a:r>
              <a:rPr lang="en-US" sz="2100" dirty="0"/>
              <a:t>Historically, CS and IT take Java and others take C#</a:t>
            </a:r>
          </a:p>
          <a:p>
            <a:pPr marL="685800" lvl="2" indent="0">
              <a:buNone/>
            </a:pPr>
            <a:endParaRPr lang="en-US" sz="2100" dirty="0"/>
          </a:p>
          <a:p>
            <a:r>
              <a:rPr lang="en-US" sz="2800" dirty="0"/>
              <a:t>Part II: Problem-Solving</a:t>
            </a:r>
          </a:p>
          <a:p>
            <a:pPr lvl="1"/>
            <a:r>
              <a:rPr lang="en-US" sz="2400" dirty="0"/>
              <a:t>This happens in </a:t>
            </a:r>
            <a:r>
              <a:rPr lang="en-US" sz="2400" u="sng" dirty="0"/>
              <a:t>lecture</a:t>
            </a:r>
          </a:p>
          <a:p>
            <a:pPr lvl="1"/>
            <a:r>
              <a:rPr lang="en-US" sz="2400" dirty="0"/>
              <a:t>Learn programming concepts</a:t>
            </a:r>
          </a:p>
          <a:p>
            <a:pPr lvl="1"/>
            <a:r>
              <a:rPr lang="en-US" sz="2400" dirty="0"/>
              <a:t>Learn the associated Python code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1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is lecture focused on concepts?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 concepts that apply to all languages</a:t>
            </a:r>
          </a:p>
          <a:p>
            <a:r>
              <a:rPr lang="en-US" sz="2800" dirty="0"/>
              <a:t>Focused on </a:t>
            </a:r>
            <a:r>
              <a:rPr lang="en-US" sz="2800" u="sng" dirty="0"/>
              <a:t>solving problems</a:t>
            </a:r>
            <a:r>
              <a:rPr lang="en-US" sz="2800" dirty="0"/>
              <a:t>, not syntax!</a:t>
            </a:r>
          </a:p>
          <a:p>
            <a:r>
              <a:rPr lang="en-US" sz="2800" dirty="0"/>
              <a:t>Hard part is learning problem solving</a:t>
            </a:r>
          </a:p>
          <a:p>
            <a:pPr lvl="1"/>
            <a:r>
              <a:rPr lang="en-US" sz="2400" dirty="0"/>
              <a:t>Break problem into smaller pieces</a:t>
            </a:r>
          </a:p>
          <a:p>
            <a:pPr lvl="1"/>
            <a:r>
              <a:rPr lang="en-US" sz="2400" dirty="0"/>
              <a:t>Write algorithms for those pieces</a:t>
            </a:r>
          </a:p>
          <a:p>
            <a:pPr lvl="1"/>
            <a:r>
              <a:rPr lang="en-US" sz="2400" dirty="0"/>
              <a:t>Combine together</a:t>
            </a:r>
          </a:p>
          <a:p>
            <a:r>
              <a:rPr lang="en-US" sz="2800" dirty="0"/>
              <a:t>Example: Write a program that calculates the fastest way to get to work.  Fairly complex…</a:t>
            </a:r>
          </a:p>
        </p:txBody>
      </p:sp>
    </p:spTree>
    <p:extLst>
      <p:ext uri="{BB962C8B-B14F-4D97-AF65-F5344CB8AC3E}">
        <p14:creationId xmlns:p14="http://schemas.microsoft.com/office/powerpoint/2010/main" val="17967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 ‘B’?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CSE 1322 has a prerequisite of a B in CSE 1321</a:t>
            </a:r>
          </a:p>
          <a:p>
            <a:r>
              <a:rPr lang="en-US" sz="2800" dirty="0"/>
              <a:t>Why? Statistics!</a:t>
            </a:r>
          </a:p>
          <a:p>
            <a:pPr lvl="1"/>
            <a:r>
              <a:rPr lang="en-US" sz="2400" dirty="0"/>
              <a:t>If you make </a:t>
            </a:r>
            <a:r>
              <a:rPr lang="en-US" sz="2400" dirty="0" err="1"/>
              <a:t>Bs</a:t>
            </a:r>
            <a:r>
              <a:rPr lang="en-US" sz="2400" dirty="0"/>
              <a:t> and move on, you’re much more likely to graduate</a:t>
            </a:r>
          </a:p>
          <a:p>
            <a:pPr lvl="1"/>
            <a:r>
              <a:rPr lang="en-US" sz="2400" dirty="0"/>
              <a:t>If you make Cs and move on, you’re likely to repeat courses and much less likely to graduate</a:t>
            </a:r>
          </a:p>
        </p:txBody>
      </p:sp>
    </p:spTree>
    <p:extLst>
      <p:ext uri="{BB962C8B-B14F-4D97-AF65-F5344CB8AC3E}">
        <p14:creationId xmlns:p14="http://schemas.microsoft.com/office/powerpoint/2010/main" val="5036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Professors and GTAs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one lecturer, but access to multiple professors</a:t>
            </a:r>
          </a:p>
          <a:p>
            <a:r>
              <a:rPr lang="en-US" sz="2800" dirty="0"/>
              <a:t>You have one lab instructor, but access to multiple GTAs</a:t>
            </a:r>
          </a:p>
          <a:p>
            <a:r>
              <a:rPr lang="en-US" sz="2800" dirty="0"/>
              <a:t>For lab questions, please reach out to your lab instructor.  Their contact information will be listed in D2L.</a:t>
            </a:r>
          </a:p>
          <a:p>
            <a:r>
              <a:rPr lang="en-US" sz="2800" dirty="0"/>
              <a:t>All of them are available to you, so use them!</a:t>
            </a:r>
          </a:p>
        </p:txBody>
      </p:sp>
    </p:spTree>
    <p:extLst>
      <p:ext uri="{BB962C8B-B14F-4D97-AF65-F5344CB8AC3E}">
        <p14:creationId xmlns:p14="http://schemas.microsoft.com/office/powerpoint/2010/main" val="36489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3170-C4B2-E946-9920-1E2A08F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2614-6B51-0147-A90D-7FBA4461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9479"/>
            <a:ext cx="7963260" cy="3955163"/>
          </a:xfrm>
        </p:spPr>
        <p:txBody>
          <a:bodyPr>
            <a:normAutofit/>
          </a:bodyPr>
          <a:lstStyle/>
          <a:p>
            <a:r>
              <a:rPr lang="en-US" sz="2300" dirty="0" err="1"/>
              <a:t>Gradescope</a:t>
            </a:r>
            <a:r>
              <a:rPr lang="en-US" sz="2300" dirty="0"/>
              <a:t> – Lab</a:t>
            </a:r>
          </a:p>
          <a:p>
            <a:pPr lvl="1"/>
            <a:r>
              <a:rPr lang="en-US" sz="2000" dirty="0"/>
              <a:t>Lab Assignments</a:t>
            </a:r>
          </a:p>
          <a:p>
            <a:pPr lvl="1"/>
            <a:r>
              <a:rPr lang="en-US" sz="2000" dirty="0"/>
              <a:t>Lab exercises - weekly</a:t>
            </a:r>
          </a:p>
          <a:p>
            <a:pPr lvl="1"/>
            <a:r>
              <a:rPr lang="en-US" sz="2000" dirty="0"/>
              <a:t>We enroll you in </a:t>
            </a:r>
            <a:r>
              <a:rPr lang="en-US" sz="2000" dirty="0" err="1"/>
              <a:t>Gradescope</a:t>
            </a:r>
            <a:r>
              <a:rPr lang="en-US" sz="2000" dirty="0"/>
              <a:t>, there is NO ENROLLMENT CODE</a:t>
            </a:r>
          </a:p>
          <a:p>
            <a:r>
              <a:rPr lang="en-US" sz="2400" dirty="0"/>
              <a:t>D2L</a:t>
            </a:r>
          </a:p>
          <a:p>
            <a:pPr lvl="1"/>
            <a:r>
              <a:rPr lang="en-US" sz="2000" dirty="0"/>
              <a:t>This is our “shell” and where you take quizzes</a:t>
            </a:r>
          </a:p>
          <a:p>
            <a:pPr lvl="1"/>
            <a:r>
              <a:rPr lang="en-US" sz="2000" dirty="0" err="1"/>
              <a:t>Respondus</a:t>
            </a:r>
            <a:r>
              <a:rPr lang="en-US" sz="2000" dirty="0"/>
              <a:t> Lockdown Browser with Monitor – used to take tests/exams.  The installer is available via D2L using the Respondus Setup Quiz. </a:t>
            </a:r>
          </a:p>
          <a:p>
            <a:pPr lvl="1"/>
            <a:r>
              <a:rPr lang="en-US" sz="2000" b="1" dirty="0"/>
              <a:t>A microphone and webcam are REQUIRED for both lecture and lab tests/exams </a:t>
            </a:r>
          </a:p>
          <a:p>
            <a:pPr lvl="1"/>
            <a:r>
              <a:rPr lang="en-US" sz="2000" dirty="0"/>
              <a:t>This is also where the project information will be available</a:t>
            </a:r>
          </a:p>
        </p:txBody>
      </p:sp>
    </p:spTree>
    <p:extLst>
      <p:ext uri="{BB962C8B-B14F-4D97-AF65-F5344CB8AC3E}">
        <p14:creationId xmlns:p14="http://schemas.microsoft.com/office/powerpoint/2010/main" val="3844406141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652</TotalTime>
  <Words>1088</Words>
  <Application>Microsoft Office PowerPoint</Application>
  <PresentationFormat>On-screen Show (4:3)</PresentationFormat>
  <Paragraphs>169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PPT2_16to9</vt:lpstr>
      <vt:lpstr>Welcome to the First-Year Experience! </vt:lpstr>
      <vt:lpstr>First Things First</vt:lpstr>
      <vt:lpstr>Why are you here?</vt:lpstr>
      <vt:lpstr>What we’re preparing you for</vt:lpstr>
      <vt:lpstr>Two Parts to the Course Title</vt:lpstr>
      <vt:lpstr>Why is lecture focused on concepts?</vt:lpstr>
      <vt:lpstr>Why a ‘B’?</vt:lpstr>
      <vt:lpstr>Professors and GTAs</vt:lpstr>
      <vt:lpstr>The Technology We Use</vt:lpstr>
      <vt:lpstr>The Technology We Use</vt:lpstr>
      <vt:lpstr>Communication</vt:lpstr>
      <vt:lpstr>Withdrawal Day</vt:lpstr>
      <vt:lpstr>Exam/Assignment Policies</vt:lpstr>
      <vt:lpstr>Exam Policies (continued)</vt:lpstr>
      <vt:lpstr>Labs</vt:lpstr>
      <vt:lpstr>Resources</vt:lpstr>
      <vt:lpstr>About our Majors</vt:lpstr>
      <vt:lpstr>Advice</vt:lpstr>
      <vt:lpstr>Other policies</vt:lpstr>
      <vt:lpstr>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Dmitri Nunes Dias Fernandes</cp:lastModifiedBy>
  <cp:revision>209</cp:revision>
  <cp:lastPrinted>2021-06-04T18:56:31Z</cp:lastPrinted>
  <dcterms:created xsi:type="dcterms:W3CDTF">2018-10-09T16:10:29Z</dcterms:created>
  <dcterms:modified xsi:type="dcterms:W3CDTF">2024-05-16T14:54:15Z</dcterms:modified>
</cp:coreProperties>
</file>